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being made perfect, he became the author of eternal salvation unto all them that obey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alled of God an high priest after the order of Melchisede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f whom we have many things to say, and hard to be uttered, seeing ye are dull of hea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en for the time ye ought to be teachers, ye have need that one teach you again which be the first principles of the oracles of God; and are become such as have need of milk, and not of strong me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every one that useth milk is unskilful in the word of righteousness: for he is a bab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trong meat belongeth to them that are of full age, even those who by reason of use have their senses exercised to discern both good and ev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every high priest taken from among men is ordained for men in things pertaining to God, that he may offer both gifts and sacrifices for s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can have compassion on the ignorant, and on them that are out of the way; for that he himself also is compassed with infirm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y reason hereof he ought, as for the people, so also for himself, to offer for s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o man taketh this honour unto himself, but he that is called of God, as was Aa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also Christ glorified not himself to be made an high priest; but he that said unto him, Thou art my Son, to day have I begotten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he saith also in another place, Thou art a priest for ever after the order of Melchisede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in the days of his flesh, when he had offered up prayers and supplications with strong crying and tears unto him that was able to save him from death, and was heard in that he fea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gh he were a Son, yet learned he obedience by the things which he suffered;]]></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2026-06-15T08:58:23Z</dcterms:created>
  <dcterms:modified xsi:type="dcterms:W3CDTF">2026-06-15T08:58:23Z</dcterms:modified>
  <dc:title>Bible.com.au: Hebrews 5:1-14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