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315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fathers tempted me, proved me, and saw my works forty yea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was grieved with that generation, and said, They do alway err in their heart; and they have not known my way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ware in my wrath, They shall not enter into my rest.)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, brethren, lest there be in any of you an evil heart of unbelief, in departing from the living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xhort one another daily, while it is called To day; lest any of you be hardened through the deceitfulness of s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made partakers of Christ, if we hold the beginning of our confidence stedfast unto the en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t is said, To day if ye will hear his voice, harden not your hearts, as in the provoc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ome, when they had heard, did provoke: howbeit not all that came out of Egypt by Mos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whom was he grieved forty years? was it not with them that had sinned, whose carcases fell in the wildernes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whom sware he that they should not enter into his rest, but to them that believed not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holy brethren, partakers of the heavenly calling, consider the Apostle and High Priest of our profession, Christ Jesus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e see that they could not enter in because of unbelie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s faithful to him that appointed him, as also Moses was faithful in all his hou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man was counted worthy of more glory than Moses, inasmuch as he who hath builded the house hath more honour than the hou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house is builded by some man; but he that built all things is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verily was faithful in all his house, as a servant, for a testimony of those things which were to be spoken after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hrist as a son over his own house; whose house are we, if we hold fast the confidence and the rejoicing of the hope firm unto the e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(as the Holy Ghost saith, To day if ye will hear his voice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rden not your hearts, as in the provocation, in the day of temptation in the wildernes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2026-07-24T17:48:39Z</dcterms:created>
  <dcterms:modified xsi:type="dcterms:W3CDTF">2026-07-24T17:48:39Z</dcterms:modified>
  <dc:title>Bible.com.au: Hebrews 3:1-19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