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presProps" Target="presProps.xml"/>
  <Relationship Id="rId25" Type="http://schemas.openxmlformats.org/officeDocument/2006/relationships/viewProps" Target="viewProps.xml"/>
  <Relationship Id="rId2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2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brews 3:1-1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r fathers tempted me, proved me, and saw my works forty year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I was grieved with that generation, and said, They do alway err in their heart; and they have not known my way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ware in my wrath, They shall not enter into my rest.)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heed, brethren, lest there be in any of you an evil heart of unbelief, in departing from the living God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exhort one another daily, while it is called To day; lest any of you be hardened through the deceitfulness of s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are made partakers of Christ, if we hold the beginning of our confidence stedfast unto the end;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ile it is said, To day if ye will hear his voice, harden not your hearts, as in the provoc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ome, when they had heard, did provoke: howbeit not all that came out of Egypt by Moses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ith whom was he grieved forty years? was it not with them that had sinned, whose carcases fell in the wilderness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whom sware he that they should not enter into his rest, but to them that believed not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, holy brethren, partakers of the heavenly calling, consider the Apostle and High Priest of our profession, Christ Jesus;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 see that they could not enter in because of unbelief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as faithful to him that appointed him, as also Moses was faithful in all his hous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is man was counted worthy of more glory than Moses, inasmuch as he who hath builded the house hath more honour than the hou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every house is builded by some man; but he that built all things is God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oses verily was faithful in all his house, as a servant, for a testimony of those things which were to be spoken after;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Christ as a son over his own house; whose house are we, if we hold fast the confidence and the rejoicing of the hope firm unto the en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(as the Holy Ghost saith, To day if ye will hear his voice,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rden not your hearts, as in the provocation, in the day of temptation in the wilderness: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7">
  <a:themeElements>
    <a:clrScheme name="Theme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2026-06-06T11:50:51Z</dcterms:created>
  <dcterms:modified xsi:type="dcterms:W3CDTF">2026-06-06T11:50:51Z</dcterms:modified>
  <dc:title>Bible.com.au: Hebrews 3:1-19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