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see Jesus, who was made a little lower than the angels for the suffering of death, crowned with glory and honour; that he by the grace of God should taste death for every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became him, for whom are all things, and by whom are all things, in bringing many sons unto glory, to make the captain of their salvation perfect through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he that sanctifieth and they who are sanctified are all of one: for which cause he is not ashamed to call them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I will declare thy name unto my brethren, in the midst of the church will I sing prais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I will put my trust in him. And again, Behold I and the children which God hath given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then as the children are partakers of flesh and blood, he also himself likewise took part of the same; that through death he might destroy him that had the power of death, that is, the d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eliver them who through fear of death were all their lifetime subject to bond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verily he took not on him the nature of angels; but he took on him the seed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n all things it behoved him to be made like unto his brethren, that he might be a merciful and faithful high priest in things pertaining to God, to make reconciliation for the sins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n that he himself hath suffered being tempted, he is able to succour them that are temp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e ought to give the more earnest heed to the things which we have heard, lest at any time we should let them sl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word spoken by angels was stedfast, and every transgression and disobedience received a just recompence of re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neglect so great salvation; which at the first began to be spoken by the Lord, and was confirmed unto us by them that hear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bearing them witness, both with signs and wonders, and with divers miracles, and gifts of the Holy Ghost, according to his own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the angels hath he not put in subjection the world to come, whereof we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in a certain place testified, saying, What is man, that thou art mindful of him? or the son of man, that thou visites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madest him a little lower than the angels; thou crownedst him with glory and honour, and didst set him over the works of thy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hast put all things in subjection under his feet. For in that he put all in subjection under him, he left nothing that is not put under him. But now we see not yet all things put under hi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2026-06-14T11:59:05Z</dcterms:created>
  <dcterms:modified xsi:type="dcterms:W3CDTF">2026-06-14T11:59:05Z</dcterms:modified>
  <dc:title>Bible.com.au: Hebrews 2:1-18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