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ried about with divers and strange doctrines. For it is a good thing that the heart be established with grace; not with meats, which have not profited them that have been occupied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n altar, whereof they have no right to eat which serve the tabernac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ies of those beasts, whose blood is brought into the sanctuary by the high priest for sin, are burned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Jesus also, that he might sanctify the people with his own blood, suffered without the g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forth therefore unto him without the camp, bearing his reproa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e have we no continuing city, but we seek on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m therefore let us offer the sacrifice of praise to God continually, that is, the fruit of our lips giving thanks to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do good and to communicate forget not: for with such sacrifices God is well 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m that have the rule over you, and submit yourselves: for they watch for your souls, as they that must give account, that they may do it with joy, and not with grief: for that is unprofitable fo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: for we trust we have a good conscience, in all things willing to live honest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rotherly love contin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beseech you the rather to do this, that I may be restored to you the soon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, that brought again from the dead our Lord Jesus, that great shepherd of the sheep, through the blood of the everlasting covenan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 perfect in every good work to do his will, working in you that which is wellpleasing in his sight, through Jesus Christ; to whom be glory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seech you, brethren, suffer the word of exhortation: for I have written a letter unto you in few 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our brother Timothy is set at liberty; with whom, if he come shortly, I will se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m that have the rule over you, and all the saints. They of Italy salute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 all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orgetful to entertain strangers: for thereby some have entertained angels unawar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are in bonds, as bound with them; and them which suffer adversity, as being yourselves also in th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iage is honourable in all, and the bed undefiled: but whoremongers and adulterers God will jud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without covetousness; and be content with such things as ye have: for he hath said, I will never leave thee, nor forsak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e may boldly say, The Lord is my helper, and I will not fear what man shall do un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which have the rule over you, who have spoken unto you the word of God: whose faith follow, considering the end of their convers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the same yesterday, and to day, 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2026-06-15T08:27:20Z</dcterms:created>
  <dcterms:modified xsi:type="dcterms:W3CDTF">2026-06-15T08:27:20Z</dcterms:modified>
  <dc:title>Bible.com.au: Hebrews 13:1-25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