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lory of this latter house shall be greater than of the former, saith the LORD of hosts: and in this place will I give peace, saith the LORD of ho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four and twentieth day of the ninth month, in the second year of Darius, came the word of the LORD by Haggai the prophet,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of hosts; Ask now the priests concerning the law,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ne bear holy flesh in the skirt of his garment, and with his skirt do touch bread, or pottage, or wine, or oil, or any meat, shall it be holy? And the priests answered and said, N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aggai, If one that is unclean by a dead body touch any of these, shall it be unclean? And the priests answered and said, It shall be un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Haggai, and said, So is this people, and so is this nation before me, saith the LORD; and so is every work of their hands; and that which they offer there i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I pray you, consider from this day and upward, from before a stone was laid upon a stone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ose days were, when one came to an heap of twenty measures, there were but ten: when one came to the pressfat for to draw out fifty vessels out of the press, there were but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mote you with blasting and with mildew and with hail in all the labours of your hands; yet ye turned not to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now from this day and upward, from the four and twentieth day of the ninth month, even from the day that the foundation of the LORD’s temple was laid, conside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n the one and twentieth day of the month, came the word of the LORD by the prophet Hagg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e seed yet in the barn? yea, as yet the vine, and the fig tree, and the pomegranate, and the olive tree, hath not brought forth: from this day will I bless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word of the LORD came unto Haggai in the four and twentieth day of the mont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to Zerubbabel, governor of Judah, saying, I will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overthrow the throne of kingdoms, and I will destroy the strength of the kingdoms of the heathen; and I will overthrow the chariots, and those that ride in them; and the horses and their riders shall come down, every one by the sword of his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saith the LORD of hosts, will I take thee, O Zerubbabel, my servant, the son of Shealtiel, saith the LORD, and will make thee as a signet: for I have chosen thee,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to Zerubbabel the son of Shealtiel, governor of Judah, and to Joshua the son of Josedech, the high priest, and to the residue of the peopl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left among you that saw this house in her first glory? and how do ye see it now? is it not in your eyes in comparison of it as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now be strong, O Zerubbabel, saith the LORD; and be strong, O Joshua, son of Josedech, the high priest; and be strong, all ye people of the land, saith the LORD, and work: for I am with you,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to the word that I covenanted with you when ye came out of Egypt, so my spirit remaineth among you: fea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of hosts; Yet once, it is a little while, and I will shake the heavens, and the earth, and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shake all nations, and the desire of all nations shall come: and I will fill this house with glory, saith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lver is mine, and the gold is mine, saith the LORD of host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2026-07-04T15:44:44Z</dcterms:created>
  <dcterms:modified xsi:type="dcterms:W3CDTF">2026-07-04T15:44:44Z</dcterms:modified>
  <dc:title>Bible.com.au: Haggai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