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06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abakkuk 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oe to him that coveteth an evil covetousness to his house, that he may set his nest on high, that he may be delivered from the power of evi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u hast consulted shame to thy house by cutting off many people, and hast sinned against thy sou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 stone shall cry out of the wall, and the beam out of the timber shall answer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oe to him that buildeth a town with blood, and stablisheth a city by iniqu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hold, is it not of the LORD of hosts that the people shall labour in the very fire, and the people shall weary themselves for very vani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 earth shall be filled with the knowledge of the glory of the LORD, as the waters cover the se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oe unto him that giveth his neighbour drink, that puttest thy bottle to him, and makest him drunken also, that thou mayest look on their nakednes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ou art filled with shame for glory: drink thou also, and let thy foreskin be uncovered: the cup of the LORD’s right hand shall be turned unto thee, and shameful spewing shall be on thy glor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violence of Lebanon shall cover thee, and the spoil of beasts, which made them afraid, because of men’s blood, and for the violence of the land, of the city, and of all that dwell there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at profiteth the graven image that the maker thereof hath graven it; the molten image, and a teacher of lies, that the maker of his work trusteth therein, to make dumb ido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will stand upon my watch, and set me upon the tower, and will watch to see what he will say unto me, and what I shall answer when I am reprov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oe unto him that saith to the wood, Awake; to the dumb stone, Arise, it shall teach! Behold, it is laid over with gold and silver, and there is no breath at all in the midst of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LORD is in his holy temple: let all the earth keep silence before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answered me, and said, Write the vision, and make it plain upon tables, that he may run that readeth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e vision is yet for an appointed time, but at the end it shall speak, and not lie: though it tarry, wait for it; because it will surely come, it will not tarr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hold, his soul which is lifted up is not upright in him: but the just shall live by his fai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ea also, because he transgresseth by wine, he is a proud man, neither keepeth at home, who enlargeth his desire as hell, and is as death, and cannot be satisfied, but gathereth unto him all nations, and heapeth unto him all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hall not all these take up a parable against him, and a taunting proverb against him, and say, Woe to him that increaseth that which is not his! how long? and to him that ladeth himself with thick cl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hall they not rise up suddenly that shall bite thee, and awake that shall vex thee, and thou shalt be for booties unto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cause thou hast spoiled many nations, all the remnant of the people shall spoil thee; because of men’s blood, and for the violence of the land, of the city, and of all that dwell therein.]]></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2026-06-15T06:18:48Z</dcterms:created>
  <dcterms:modified xsi:type="dcterms:W3CDTF">2026-06-15T06:18:48Z</dcterms:modified>
  <dc:title>Bible.com.au: Habakkuk 2:1-20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