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6255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bakkuk 1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come all for violence: their faces shall sup up as the east wind, and they shall gather the captivity as the san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hall scoff at the kings, and the princes shall be a scorn unto them: they shall deride every strong hold; for they shall heap dust, and take i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his mind change, and he shall pass over, and offend, imputing this his power unto his g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t thou not from everlasting, O LORD my God, mine Holy One? we shall not die. O LORD, thou hast ordained them for judgment; and, O mighty God, thou hast established them for correctio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rt of purer eyes than to behold evil, and canst not look on iniquity: wherefore lookest thou upon them that deal treacherously, and holdest thy tongue when the wicked devoureth the man that is more righteous than he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kest men as the fishes of the sea, as the creeping things, that have no ruler over them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ake up all of them with the angle, they catch them in their net, and gather them in their drag: therefore they rejoice and are gla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y sacrifice unto their net, and burn incense unto their drag; because by them their portion is fat, and their meat plenteou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they therefore empty their net, and not spare continually to slay the nations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urden which Habakkuk the prophet did se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how long shall I cry, and thou wilt not hear! even cry out unto thee of violence, and thou wilt not save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st thou shew me iniquity, and cause me to behold grievance? for spoiling and violence are before me: and there are that raise up strife and contenti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 law is slacked, and judgment doth never go forth: for the wicked doth compass about the righteous; therefore wrong judgment proceede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 ye among the heathen, and regard, and wonder marvellously: for I will work a work in your days, which ye will not believe, though it be told 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lo, I raise up the Chaldeans, that bitter and hasty nation, which shall march through the breadth of the land, to possess the dwellingplaces that are not their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terrible and dreadful: their judgment and their dignity shall proceed of themselv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horses also are swifter than the leopards, and are more fierce than the evening wolves: and their horsemen shall spread themselves, and their horsemen shall come from far; they shall fly as the eagle that hasteth to ea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3">
  <a:themeElements>
    <a:clrScheme name="Theme8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2026-06-06T11:44:39Z</dcterms:created>
  <dcterms:modified xsi:type="dcterms:W3CDTF">2026-06-06T11:44:39Z</dcterms:modified>
  <dc:title>Bible.com.au: Habakkuk 1:1-17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