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behold, I establish my covenant with you, and with your seed after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every living creature that is with you, of the fowl, of the cattle, and of every beast of the earth with you; from all that go out of the ark, to every beast of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 will establish my covenant with you; neither shall all flesh be cut off any more by the waters of a flood; neither shall there any more be a flood to destroy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said, This is the token of the covenant which I make between me and you and every living creature that is with you, for perpetual gener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do set my bow in the cloud, and it shall be for a token of a covenant between me and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come to pass, when I bring a cloud over the earth, that the bow shall be seen in the clou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remember my covenant, which is between me and you and every living creature of all flesh; and the waters shall no more become a flood to destroy all fle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bow shall be in the cloud; and I will look upon it, that I may remember the everlasting covenant between God and every living creature of all flesh that is upon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God said unto Noah, This is the token of the covenant, which I have established between me and all flesh that is up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ons of Noah, that went forth of the ark, were Shem, and Ham, and Japheth: and Ham is the father of Cana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blessed Noah and his sons, and said unto them, Be fruitful, and multiply, and replenish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three sons of Noah: and of them was the whole earth overspr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Noah began to be an husbandman, and he planted a viney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drank of the wine, and was drunken; and he was uncovered within his t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m, the father of Canaan, saw the nakedness of his father, and told his two brethren with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m and Japheth took a garment, and laid it upon both their shoulders, and went backward, and covered the nakedness of their father; and their faces were backward, and they saw not their father’s naked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ah awoke from his wine, and knew what his younger son had done un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Cursed be Canaan; a servant of servants shall he be unto his brethr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said, Blessed be the LORD God of Shem; and Canaan shall be his serv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d shall enlarge Japheth, and he shall dwell in the tents of Shem; and Canaan shall be his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ah lived after the flood three hundred and fif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ear of you and the dread of you shall be upon every beast of the earth, and upon every fowl of the air, upon all that moveth upon the earth, and upon all the fishes of the sea; into your hand are they deliv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ll the days of Noah were nine hundred and fifty years: and h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moving thing that liveth shall be meat for you; even as the green herb have I given you all th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flesh with the life thereof, which is the blood thereof, shall ye not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urely your blood of your lives will I require; at the hand of every beast will I require it, and at the hand of man; at the hand of every man’s brother will I require the life of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so sheddeth man’s blood, by man shall his blood be shed: for in the image of God made he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be ye fruitful, and multiply; bring forth abundantly in the earth, and multiply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spake unto Noah, and to his sons with him, saying,]]></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2026-06-04T08:02:05Z</dcterms:created>
  <dcterms:modified xsi:type="dcterms:W3CDTF">2026-06-04T08:02:05Z</dcterms:modified>
  <dc:title>Bible.com.au: Genesis 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