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76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the male and the female,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the seventeenth day of the month,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his kind, and all the cattle after their kind, and every creeping thing that creepeth upon the earth after his kind, and every fowl after hi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ha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were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hill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of fowl, and of cattle, and of beast, and of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substance was destroyed which was upon the face of the ground, both man, and cattle, and the creeping things, and the fowl of the heaven; and they were destroyed from the earth: and Noah only remained alive,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by sevens, the male and his female: and of beasts that are not clean by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fowls also of the air by sevens, the male and the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substance that I have made will I destroy from off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eart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2026-07-14T20:22:34Z</dcterms:created>
  <dcterms:modified xsi:type="dcterms:W3CDTF">2026-07-14T20:22:34Z</dcterms:modified>
  <dc:title>Bible.com.au: Genesis 7:1-24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