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039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7: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 went in two and two unto Noah into the ark, the male and the female, as God had commanded No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t came to pass after seven days, that the waters of the flood were upon the ear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the six hundredth year of Noah’s life, in the second month, the seventeenth day of the month, the same day were all the fountains of the great deep broken up, and the windows of heaven were open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rain was upon the earth forty days and forty nigh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 the selfsame day entered Noah, and Shem, and Ham, and Japheth, the sons of Noah, and Noah’s wife, and the three wives of his sons with them, into the ar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and every beast after his kind, and all the cattle after their kind, and every creeping thing that creepeth upon the earth after his kind, and every fowl after his kind, every bird of every sor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went in unto Noah into the ark, two and two of all flesh, wherein is the breath of lif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that went in, went in male and female of all flesh, as God had commanded him: and the LORD shut him i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flood was forty days upon the earth; and the waters increased, and bare up the ark, and it was lift up above the ear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waters prevailed, and were increased greatly upon the earth; and the ark went upon the face of the wate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aid unto Noah, Come thou and all thy house into the ark; for thee have I seen righteous before me in this genera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waters prevailed exceedingly upon the earth; and all the high hills, that were under the whole heaven, were cover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ifteen cubits upward did the waters prevail; and the mountains were cover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ll flesh died that moved upon the earth, both of fowl, and of cattle, and of beast, and of every creeping thing that creepeth upon the earth, and every m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ll in whose nostrils was the breath of life, of all that was in the dry land, di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every living substance was destroyed which was upon the face of the ground, both man, and cattle, and the creeping things, and the fowl of the heaven; and they were destroyed from the earth: and Noah only remained alive, and they that were with him in the ark.]]></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waters prevailed upon the earth an hundred and fifty day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f every clean beast thou shalt take to thee by sevens, the male and his female: and of beasts that are not clean by two, the male and his fema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f fowls also of the air by sevens, the male and the female; to keep seed alive upon the face of all the ear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yet seven days, and I will cause it to rain upon the earth forty days and forty nights; and every living substance that I have made will I destroy from off the face of the ear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Noah did according unto all that the LORD commanded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Noah was six hundred years old when the flood of waters was upon the ear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Noah went in, and his sons, and his wife, and his sons’ wives with him, into the ark, because of the waters of the flo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f clean beasts, and of beasts that are not clean, and of fowls, and of every thing that creepeth upon the earth,]]></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2026-05-29T20:48:37Z</dcterms:created>
  <dcterms:modified xsi:type="dcterms:W3CDTF">2026-05-29T20:48:37Z</dcterms:modified>
  <dc:title>Bible.com.au: Genesis 7:1-24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