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473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5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nos lived ninety years, and begat Cainan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nos lived after he begat Cainan eight hundred and fifteen years, and begat sons and daughters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the days of Enos were nine hundred and five years: and he di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ainan lived seventy years, and begat Mahalaleel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ainan lived after he begat Mahalaleel eight hundred and forty years, and begat sons and daughters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the days of Cainan were nine hundred and ten years: and he di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halaleel lived sixty and five years, and begat Jared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halaleel lived after he begat Jared eight hundred and thirty years, and begat sons and daughters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the days of Mahalaleel were eight hundred ninety and five years: and he di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red lived an hundred sixty and two years, and he begat Enoch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book of the generations of Adam. In the day that God created man, in the likeness of God made he him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red lived after he begat Enoch eight hundred years, and begat sons and daughters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the days of Jared were nine hundred sixty and two years: and he di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noch lived sixty and five years, and begat Methuselah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noch walked with God after he begat Methuselah three hundred years, and begat sons and daughters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the days of Enoch were three hundred sixty and five years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noch walked with God: and he was not; for God took hi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ethuselah lived an hundred eighty and seven years, and begat Lamech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ethuselah lived after he begat Lamech seven hundred eighty and two years, and begat sons and daughters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the days of Methuselah were nine hundred sixty and nine years: and he die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amech lived an hundred eighty and two years, and begat a son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le and female created he them; and blessed them, and called their name Adam, in the day when they were create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alled his name Noah, saying, This same shall comfort us concerning our work and toil of our hands, because of the ground which the LORD hath curse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amech lived after he begat Noah five hundred ninety and five years, and begat sons and daughters: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the days of Lamech were seven hundred seventy and seven years: and he die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ah was five hundred years old: and Noah begat Shem, Ham, and Japheth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dam lived an hundred and thirty years, and begat a son in his own likeness, after his image; and called his name Seth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days of Adam after he had begotten Seth were eight hundred years: and he begat sons and daughters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the days that Adam lived were nine hundred and thirty years: and he di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eth lived an hundred and five years, and begat Enos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eth lived after he begat Enos eight hundred and seven years, and begat sons and daughters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the days of Seth were nine hundred and twelve years: and he di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2026-09-13T20:24:16Z</dcterms:created>
  <dcterms:modified xsi:type="dcterms:W3CDTF">2026-09-13T20:24:16Z</dcterms:modified>
  <dc:title>Bible.com.au: Genesis 5:1-32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