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2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os lived ninety years, and begat Cainan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os lived after he begat Cainan eight hundred and fifteen years, and begat sons and daughter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Enos were nine hundred and five years: and he d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inan lived seventy years, and begat Mahalaleel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inan lived after he begat Mahalaleel eight hundred and forty years, and begat sons and daughter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Cainan were nine hundred and ten years: and he di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halaleel lived sixty and five years, and begat Jared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halaleel lived after he begat Jared eight hundred and thirty years, and begat sons and daughter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Mahalaleel were eight hundred ninety and five years: and he d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red lived an hundred sixty and two years, and he begat Enoch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book of the generations of Adam. In the day that God created man, in the likeness of God made he him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red lived after he begat Enoch eight hundred years, and begat sons and daughter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Jared were nine hundred sixty and two years: and he d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och lived sixty and five years, and begat Methuselah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och walked with God after he begat Methuselah three hundred years, and begat sons and daughters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Enoch were three hundred sixty and five years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och walked with God: and he was not; for God took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ethuselah lived an hundred eighty and seven years, and begat Lamec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ethuselah lived after he begat Lamech seven hundred eighty and two years, and begat sons and daughter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Methuselah were nine hundred sixty and nine years: and he di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mech lived an hundred eighty and two years, and begat a son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e and female created he them; and blessed them, and called their name Adam, in the day when they were creat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his name Noah, saying, This same shall comfort us concerning our work and toil of our hands, because of the ground which the LORD hath curs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mech lived after he begat Noah five hundred ninety and five years, and begat sons and daughters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Lamech were seven hundred seventy and seven years: and he di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ah was five hundred years old: and Noah begat Shem, Ham, and Japhe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lived an hundred and thirty years, and begat a son in his own likeness, after his image; and called his name Set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ys of Adam after he had begotten Seth were eight hundred years: and he begat sons and daughter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that Adam lived were nine hundred and thirty years: and he d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th lived an hundred and five years, and begat Eno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th lived after he begat Enos eight hundred and seven years, and begat sons and daughter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Seth were nine hundred and twelve years: and he di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2026-05-21T04:33:36Z</dcterms:created>
  <dcterms:modified xsi:type="dcterms:W3CDTF">2026-05-21T04:33:36Z</dcterms:modified>
  <dc:title>Bible.com.au: Genesis 5:1-32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