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They are my sons, whom God hath given me in this place. And he said, Bring them, I pray thee, unto me, and I will bless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yes of Israel were dim for age, so that he could not see. And he brought them near unto him; and he kissed them, and embraced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I had not thought to see thy face: and, lo, God hath shewed me also thy s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brought them out from between his knees, and he bowed himself with his face to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them both, Ephraim in his right hand toward Israel’s left hand, and Manasseh in his left hand toward Israel’s right hand, and brought them near unto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tretched out his right hand, and laid it upon Ephraim’s head, who was the younger, and his left hand upon Manasseh’s head, guiding his hands wittingly; for Manasseh was the firstbor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Joseph, and said, God, before whom my fathers Abraham and Isaac did walk, the God which fed me all my life long unto this da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ich redeemed me from all evil, bless the lads; and let my name be named on them, and the name of my fathers Abraham and Isaac; and let them grow into a multitude in the midst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 saw that his father laid his right hand upon the head of Ephraim, it displeased him: and he held up his father’s hand, to remove it from Ephraim’s head unto Manasseh’s he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father, Not so, my father: for this is the firstborn; put thy right hand upon his h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se things, that one told Joseph, Behold, thy father is sick: and he took with him his two sons, Manasseh and Ephra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ather refused, and said, I know it, my son, I know it: he also shall become a people, and he also shall be great: but truly his younger brother shall be greater than he, and his seed shall become a multitude of natio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lessed them that day, saying, In thee shall Israel bless, saying, God make thee as Ephraim and as Manasseh: and he set Ephraim before Manasse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Behold, I die: but God shall be with you, and bring you again unto the land of your fa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have given to thee one portion above thy brethren, which I took out of the hand of the Amorite with my sword and with my b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told Jacob, and said, Behold, thy son Joseph cometh unto thee: and Israel strengthened himself, and sat upon the 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 unto Joseph, God Almighty appeared unto me at Luz in the land of Canaan, and blessed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me, Behold, I will make thee fruitful, and multiply thee, and I will make of thee a multitude of people; and will give this land to thy seed after thee for an everlasting possess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thy two sons, Ephraim and Manasseh, which were born unto thee in the land of Egypt before I came unto thee into Egypt, are mine; as Reuben and Simeon, they shall be m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issue, which thou begettest after them, shall be thine, and shall be called after the name of their brethren in their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when I came from Padan, Rachel died by me in the land of Canaan in the way, when yet there was but a little way to come unto Ephrath: and I buried her there in the way of Ephrath; the same is Beth-le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beheld Joseph’s sons, and said, Who are thes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2026-06-24T14:39:42Z</dcterms:created>
  <dcterms:modified xsi:type="dcterms:W3CDTF">2026-06-24T14:39:42Z</dcterms:modified>
  <dc:title>Bible.com.au: Genesis 48:1-22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