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presProps" Target="presProps.xml"/>
  <Relationship Id="rId40" Type="http://schemas.openxmlformats.org/officeDocument/2006/relationships/viewProps" Target="viewProps.xml"/>
  <Relationship Id="rId4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57389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enesis 46:1-3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sons of Reuben; Hanoch, and Phallu, and Hezron, and Carmi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sons of Simeon; Jemuel, and Jamin, and Ohad, and Jachin, and Zohar, and Shaul the son of a Canaanitish woman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sons of Levi; Gershon, Kohath, and Merari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sons of Judah; Er, and Onan, and Shelah, and Pharez, and Zerah: but Er and Onan died in the land of Canaan. And the sons of Pharez were Hezron and Hamul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sons of Issachar; Tola, and Phuvah, and Job, and Shimron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sons of Zebulun; Sered, and Elon, and Jahleel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se be the sons of Leah, which she bare unto Jacob in Padan-aram, with his daughter Dinah: all the souls of his sons and his daughters were thirty and three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sons of Gad; Ziphion, and Haggi, Shuni, and Ezbon, Eri, and Arodi, and Areli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sons of Asher; Jimnah, and Ishuah, and Isui, and Beriah, and Serah their sister: and the sons of Beriah; Heber, and Malchiel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se are the sons of Zilpah, whom Laban gave to Leah his daughter, and these she bare unto Jacob, even sixteen souls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srael took his journey with all that he had, and came to Beer-sheba, and offered sacrifices unto the God of his father Isaac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ons of Rachel Jacob’s wife; Joseph, and Benjamin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unto Joseph in the land of Egypt were born Manasseh and Ephraim, which Asenath the daughter of Poti-pherah priest of On bare unto him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sons of Benjamin were Belah, and Becher, and Ashbel, Gera, and Naaman, Ehi, and Rosh, Muppim, and Huppim, and Ard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se are the sons of Rachel, which were born to Jacob: all the souls were fourteen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sons of Dan; Hushim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sons of Naphtali; Jahzeel, and Guni, and Jezer, and Shillem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se are the sons of Bilhah, which Laban gave unto Rachel his daughter, and she bare these unto Jacob: all the souls were seven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the souls that came with Jacob into Egypt, which came out of his loins, besides Jacob’s sons’ wives, all the souls were threescore and six;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sons of Joseph, which were born him in Egypt, were two souls: all the souls of the house of Jacob, which came into Egypt, were threescore and ten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ent Judah before him unto Joseph, to direct his face unto Goshen; and they came into the land of Goshen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God spake unto Israel in the visions of the night, and said, Jacob, Jacob. And he said, Here am I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Joseph made ready his chariot, and went up to meet Israel his father, to Goshen, and presented himself unto him; and he fell on his neck, and wept on his neck a good while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srael said unto Joseph, Now let me die, since I have seen thy face, because thou art yet alive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Joseph said unto his brethren, and unto his father’s house, I will go up, and shew Pharaoh, and say unto him, My brethren, and my father’s house, which were in the land of Canaan, are come unto me;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men are shepherds, for their trade hath been to feed cattle; and they have brought their flocks, and their herds, and all that they have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t shall come to pass, when Pharaoh shall call you, and shall say, What is your occupation?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ye shall say, Thy servants’ trade hath been about cattle from our youth even until now, both we, and also our fathers: that ye may dwell in the land of Goshen; for every shepherd is an abomination unto the Egyptians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aid, I am God, the God of thy father: fear not to go down into Egypt; for I will there make of thee a great nation: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go down with thee into Egypt; and I will also surely bring thee up again: and Joseph shall put his hand upon thine eye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Jacob rose up from Beer-sheba: and the sons of Israel carried Jacob their father, and their little ones, and their wives, in the wagons which Pharaoh had sent to carry him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took their cattle, and their goods, which they had gotten in the land of Canaan, and came into Egypt, Jacob, and all his seed with him: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sons, and his sons’ sons with him, his daughters, and his sons’ daughters, and all his seed brought he with him into Egypt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se are the names of the children of Israel, which came into Egypt, Jacob and his sons: Reuben, Jacob’s firstborn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4">
  <a:themeElements>
    <a:clrScheme name="Theme1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2026-08-24T07:46:57Z</dcterms:created>
  <dcterms:modified xsi:type="dcterms:W3CDTF">2026-08-24T07:46:57Z</dcterms:modified>
  <dc:title>Bible.com.au: Genesis 46:1-34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