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111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7: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acob dwelt in the land wherein his father was a stranger, in the land of Cana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se are the generations of Jacob. Joseph, being seventeen years old, was feeding the flock with his brethren; and the lad was with the sons of Bilhah, and with the sons of Zilpah, his father’s wives: and Joseph brought unto his father their evil repor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Israel loved Joseph more than all his children, because he was the son of his old age: and he made him a coat of many colou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his brethren saw that their father loved him more than all his brethren, they hated him, and could not speak peaceably unto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oseph dreamed a dream, and he told it his brethren: and they hated him yet the mo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them, Hear, I pray you, this dream which I have dream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behold, we were binding sheaves in the field, and, lo, my sheaf arose, and also stood upright; and, behold, your sheaves stood round about, and made obeisance to my shea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is brethren said to him, Shalt thou indeed reign over us? or shalt thou indeed have dominion over us? And they hated him yet the more for his dreams, and for his wor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dreamed yet another dream, and told it his brethren, and said, Behold, I have dreamed a dream more; and, behold, the sun and the moon and the eleven stars made obeisance 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told it to his father, and to his brethren: and his father rebuked him, and said unto him, What is this dream that thou hast dreamed? Shall I and thy mother and thy brethren indeed come to bow down ourselves to thee to th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is brethren envied him; but his father observed the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is brethren went to feed their father’s flock in Shec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srael said unto Joseph, Do not thy brethren feed the flock in Shechem? come, and I will send thee unto them. And he said to him, Here am 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to him, Go, I pray thee, see whether it be well with thy brethren, and well with the flocks; and bring me word again. So he sent him out of the vale of Hebron, and he came to Shec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 certain man found him, and, behold, he was wandering in the field: and the man asked him, saying, What seekest th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id, I seek my brethren: tell me, I pray thee, where they feed their flock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man said, They are departed hence; for I heard them say, Let us go to Dothan. And Joseph went after his brethren, and found them in Doth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they saw him afar off, even before he came near unto them, they conspired against him to slay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said one to another, Behold, this dreamer come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Come now therefore, and let us slay him, and cast him into some pit, and we will say, Some evil beast hath devoured him: and we shall see what will become of his dream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Reuben heard it, and he delivered him out of their hands; and said, Let us not kill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Reuben said unto them, Shed no blood, but cast him into this pit that is in the wilderness, and lay no hand upon him; that he might rid him out of their hands, to deliver him to his father aga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came to pass, when Joseph was come unto his brethren, that they stript Joseph out of his coat, his coat of many colours that was on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took him, and cast him into a pit: and the pit was empty, there was no water in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sat down to eat bread: and they lifted up their eyes and looked, and, behold, a company of Ishmeelites came from Gilead with their camels bearing spicery and balm and myrrh, going to carry it down to Egyp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Judah said unto his brethren, What profit is it if we slay our brother, and conceal his blo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Come, and let us sell him to the Ishmeelites, and let not our hand be upon him; for he is our brother and our flesh. And his brethren were conten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re passed by Midianites merchantmen; and they drew and lifted up Joseph out of the pit, and sold Joseph to the Ishmeelites for twenty pieces of silver: and they brought Joseph into Egyp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Reuben returned unto the pit; and, behold, Joseph was not in the pit; and he rent his cloth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returned unto his brethren, and said, The child is not; and I, whither shall I g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took Joseph’s coat, and killed a kid of the goats, and dipped the coat in the blo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sent the coat of many colours, and they brought it to their father; and said, This have we found: know now whether it be thy son’s coat or n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knew it, and said, It is my son’s coat; an evil beast hath devoured him; Joseph is without doubt rent in piec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Jacob rent his clothes, and put sackcloth upon his loins, and mourned for his son many day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all his sons and all his daughters rose up to comfort him; but he refused to be comforted; and he said, For I will go down into the grave unto my son mourning. Thus his father wept for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Midianites sold him into Egypt unto Potiphar, an officer of Pharaoh’s, and captain of the gua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2026-11-03T08:35:20Z</dcterms:created>
  <dcterms:modified xsi:type="dcterms:W3CDTF">2026-11-03T08:35:20Z</dcterms:modified>
  <dc:title>Bible.com.au: Genesis 37:1-36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