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se are the generations of Esau the father of the Edomites in mount Sei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se are the names of Esau’s sons; Eliphaz the son of Adah the wife of Esau, Reuel the son of Bashemath the wife of Esa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ons of Eliphaz were Teman, Omar, Zepho, and Gatam, and Kenaz.]]></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imna was concubine to Eliphaz Esau’s son; and she bare to Eliphaz Amalek: these were the sons of Adah Esau’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are the sons of Reuel; Nahath, and Zerah, Shammah, and Mizzah: these were the sons of Bashemath Esau’s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se were the sons of Aholibamah, the daughter of Anah the daughter of Zibeon, Esau’s wife: and she bare to Esau Jeush, and Jaalam, and Kor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se were dukes of the sons of Esau: the sons of Eliphaz the firstborn son of Esau; duke Teman, duke Omar, duke Zepho, duke Kena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uke Korah, duke Gatam, and duke Amalek: these are the dukes that came of Eliphaz in the land of Edom; these were the sons of A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se are the sons of Reuel Esau’s son; duke Nahath, duke Zerah, duke Shammah, duke Mizzah: these are the dukes that came of Reuel in the land of Edom; these are the sons of Bashemath Esau’s w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se are the sons of Aholibamah Esau’s wife; duke Jeush, duke Jaalam, duke Korah: these were the dukes that came of Aholibamah the daughter of Anah, Esau’s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generations of Esau, who is 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are the sons of Esau, who is Edom, and these are their duk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the sons of Seir the Horite, who inhabited the land; Lotan, and Shobal, and Zibeon, and An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ishon, and Ezer, and Dishan: these are the dukes of the Horites, the children of Seir in the land of E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children of Lotan were Hori and Hemam; and Lotan’s sister was Tim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Shobal were these; Alvan, and Manahath, and Ebal, Shepho, and On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are the children of Zibeon; both Ajah, and Anah: this was that Anah that found the mules in the wilderness, as he fed the asses of Zibeon his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Anah were these; Dishon, and Aholibamah the daughter of An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se are the children of Dishon; Hemdan, and Eshban, and Ithran, and Cher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children of Ezer are these; Bilhan, and Zaavan, and A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hildren of Dishan are these; Uz, and A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sau took his wives of the daughters of Canaan; Adah the daughter of Elon the Hittite, and Aholibamah the daughter of Anah the daughter of Zibeon the Hiv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dukes that came of the Horites; duke Lotan, duke Shobal, duke Zibeon, duke An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uke Dishon, duke Ezer, duke Dishan: these are the dukes that came of Hori, among their dukes in the land of Sei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se are the kings that reigned in the land of Edom, before there reigned any king over the children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la the son of Beor reigned in Edom: and the name of his city was Dinhab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ela died, and Jobab the son of Zerah of Bozrah reigned in his ste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obab died, and Husham of the land of Temani reigned in his ste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usham died, and Hadad the son of Bedad, who smote Midian in the field of Moab, reigned in his stead: and the name of his city was Avi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adad died, and Samlah of Masrekah reigned in his st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amlah died, and Saul of Rehoboth by the river reigned in his ste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died, and Baal-hanan the son of Achbor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ashemath Ishmael’s daughter, sister of Nebajo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Baal-hanan the son of Achbor died, and Hadar reigned in his stead: and the name of his city was Pau; and his wife’s name was Mehetabel, the daughter of Matred, the daughter of Mezaha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se are the names of the dukes that came of Esau, according to their families, after their places, by their names; duke Timnah, duke Alvah, duke Jethe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uke Aholibamah, duke Elah, duke Pin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uke Kenaz, duke Teman, duke Mibza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uke Magdiel, duke Iram: these be the dukes of Edom, according to their habitations in the land of their possession: he is Esau the father of the Edomi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dah bare to Esau Eliphaz; and Bashemath bare Reu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holibamah bare Jeush, and Jaalam, and Korah: these are the sons of Esau, which were born unto him in the land of Cana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au took his wives, and his sons, and his daughters, and all the persons of his house, and his cattle, and all his beasts, and all his substance, which he had got in the land of Canaan; and went into the country from the face of his brother Jaco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ir riches were more than that they might dwell together; and the land wherein they were strangers could not bear them because of their catt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us dwelt Esau in mount Seir: Esau is Edo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2026-06-14T10:46:13Z</dcterms:created>
  <dcterms:modified xsi:type="dcterms:W3CDTF">2026-06-14T10:46:13Z</dcterms:modified>
  <dc:title>Bible.com.au: Genesis 36:1-43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