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appeared unto Jacob again, when he came out of Padan-aram, and bless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Thy name is Jacob: thy name shall not be called any more Jacob, but Israel shall be thy name: and he called his name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I am God Almighty: be fruitful and multiply; a nation and a company of nations shall be of thee, and kings shall come out of thy loin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which I gave Abraham and Isaac, to thee I will give it, and to thy seed after thee will I give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ent up from him in the place where he talked with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in the place where he talked with him, even a pillar of stone: and he poured a drink offering thereon, and he poured oil there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where God spake with him, Beth-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 from Beth-el; and there was but a little way to come to Ephrath: and Rachel travailed, and she had hard lab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he was in hard labour, that the midwife said unto her, Fear not; thou shalt have this son als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r soul was in departing, (for she died) that she called his name Ben-oni: but his father called him Benjam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Jacob, Arise, go up to Beth-el, and dwell there: and make there an altar unto God, that appeared unto thee when thou fleddest from the face of Esau thy br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chel died, and was buried in the way to Ephrath, which is Beth-le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a pillar upon her grave: that is the pillar of Rachel’s grave unto this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journeyed, and spread his tent beyond the tower of Ed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srael dwelt in that land, that Reuben went and lay with Bilhah his father’s concubine: and Israel heard it. Now the sons of Jacob were twelv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eah; Reuben, Jacob’s firstborn, and Simeon, and Levi, and Judah, and Issachar, and Zebulu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; Joseph, and Benjamin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ilhah, Rachel’s handmaid; Dan, and Naphtali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ilpah, Leah’s handmaid; Gad, and Asher: these are the sons of Jacob, which were born to him in Padan-ara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me unto Isaac his father unto Mamre, unto the city of Arbah, which is Hebron, where Abraham and Isaac sojour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Isaac were an hundred and fourscore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said unto his household, and to all that were with him, Put away the strange gods that are among you, and be clean, and change your garment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gave up the ghost, and died, and was gathered unto his people, being old and full of days: and his sons Esau and Jacob buried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arise, and go up to Beth-el; and I will make there an altar unto God, who answered me in the day of my distress, and was with me in the way which I w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unto Jacob all the strange gods which were in their hand, and all their earrings which were in their ears; and Jacob hid them under the oak which was by Shec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: and the terror of God was upon the cities that were round about them, and they did not pursue after the sons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me to Luz, which is in the land of Canaan, that is, Beth-el, he and all the people that were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there an altar, and called the place El-beth-el: because there God appeared unto him, when he fled from the face of his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borah Rebekah’s nurse died, and she was buried beneath Beth-el under an oak: and the name of it was called Allon-bach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2026-06-15T08:25:19Z</dcterms:created>
  <dcterms:modified xsi:type="dcterms:W3CDTF">2026-06-15T08:25:19Z</dcterms:modified>
  <dc:title>Bible.com.au: Genesis 35:1-29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