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presProps" Target="presProps.xml"/>
  <Relationship Id="rId38" Type="http://schemas.openxmlformats.org/officeDocument/2006/relationships/viewProps" Target="viewProps.xml"/>
  <Relationship Id="rId3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230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enesis 32:1-3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aid, O God of my father Abraham, and God of my father Isaac, the LORD which saidst unto me, Return unto thy country, and to thy kindred, and I will deal well with thee: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not worthy of the least of all the mercies, and of all the truth, which thou hast shewed unto thy servant; for with my staff I passed over this Jordan; and now I am become two band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eliver me, I pray thee, from the hand of my brother, from the hand of Esau: for I fear him, lest he will come and smite me, and the mother with the childre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ou saidst, I will surely do thee good, and make thy seed as the sand of the sea, which cannot be numbered for multitud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odged there that same night; and took of that which came to his hand a present for Esau his brother;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wo hundred she goats, and twenty he goats, two hundred ewes, and twenty rams,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rty milch camels with their colts, forty kine, and ten bulls, twenty she asses, and ten foals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delivered them into the hand of his servants, every drove by themselves; and said unto his servants, Pass over before me, and put a space betwixt drove and drove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 foremost, saying, When Esau my brother meeteth thee, and asketh thee, saying, Whose art thou? and whither goest thou? and whose are these before thee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ou shalt say, They be thy servant Jacob’s; it is a present sent unto my lord Esau: and, behold, also he is behind u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went on his way, and the angels of God met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o commanded he the second, and the third, and all that followed the droves, saying, On this manner shall ye speak unto Esau, when ye find him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y ye moreover, Behold, thy servant Jacob is behind us. For he said, I will appease him with the present that goeth before me, and afterward I will see his face; peradventure he will accept of m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went the present over before him: and himself lodged that night in the company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rose up that night, and took his two wives, and his two womenservants, and his eleven sons, and passed over the ford Jabbok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them, and sent them over the brook, and sent over that he had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was left alone; and there wrestled a man with him until the breaking of the da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saw that he prevailed not against him, he touched the hollow of his thigh; and the hollow of Jacob’s thigh was out of joint, as he wrestled with him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Let me go, for the day breaketh. And he said, I will not let thee go, except thou bless me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him, What is thy name? And he said, Jacob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, Thy name shall be called no more Jacob, but Israel: for as a prince hast thou power with God and with men, and hast prevaile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Jacob saw them, he said, This is God’s host: and he called the name of that place Mahanai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asked him, and said, Tell me, I pray thee, thy name. And he said, Wherefore is it that thou dost ask after my name? And he blessed him ther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called the name of the place Peniel: for I have seen God face to face, and my life is preserved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he passed over Penuel the sun rose upon him, and he halted upon his thigh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the children of Israel eat not of the sinew which shrank, which is upon the hollow of the thigh, unto this day: because he touched the hollow of Jacob’s thigh in the sinew that shran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Jacob sent messengers before him to Esau his brother unto the land of Seir, the country of Edom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commanded them, saying, Thus shall ye speak unto my lord Esau; Thy servant Jacob saith thus, I have sojourned with Laban, and stayed there until now: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have oxen, and asses, flocks, and menservants, and womenservants: and I have sent to tell my lord, that I may find grace in thy sight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messengers returned to Jacob, saying, We came to thy brother Esau, and also he cometh to meet thee, and four hundred men with him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Jacob was greatly afraid and distressed: and he divided the people that was with him, and the flocks, and herds, and the camels, into two bands;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, If Esau come to the one company, and smite it, then the other company which is left shall escape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1">
  <a:themeElements>
    <a:clrScheme name="Theme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2026-06-14T10:45:57Z</dcterms:created>
  <dcterms:modified xsi:type="dcterms:W3CDTF">2026-06-14T10:45:57Z</dcterms:modified>
  <dc:title>Bible.com.au: Genesis 32:1-32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