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Esau unto Ishmael, and took unto the wives which he had Mahalath the daughter of Ishmael Abraham’s son, the sister of Nebajoth, to be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went out from Beer-sheba, and went toward H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lighted upon a certain place, and tarried there all night, because the sun was set; and he took of the stones of that place, and put them for his pillows, and lay down in that plac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reamed, and behold a ladder set up on the earth, and the top of it reached to heaven: and behold the angels of God ascending and descending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the LORD stood above it, and said, I am the LORD God of Abraham thy father, and the God of Isaac: the land whereon thou liest, to thee will I give it, and to thy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seed shall be as the dust of the earth, and thou shalt spread abroad to the west, and to the east, and to the north, and to the south: and in thee and in thy seed shall all the families of the earth be bles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ehold, I am with thee, and will keep thee in all places whither thou goest, and will bring thee again into this land; for I will not leave thee, until I have done that which I have spoken to thee 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acob awaked out of his sleep, and he said, Surely the LORD is in this place; and I knew it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as afraid, and said, How dreadful is this place! this is none other but the house of God, and this is the gate of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rose up early in the morning, and took the stone that he had put for his pillows, and set it up for a pillar, and poured oil upon the top of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aac called Jacob, and blessed him, and charged him, and said unto him, Thou shalt not take a wife of the daughters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alled the name of that place Beth-el: but the name of that city was called Luz at th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vowed a vow, saying, If God will be with me, and will keep me in this way that I go, and will give me bread to eat, and raiment to put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I come again to my father’s house in peace; then shall the LORD be m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stone, which I have set for a pillar, shall be God’s house: and of all that thou shalt give me I will surely give the tenth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Padan-aram, to the house of Bethuel thy mother’s father; and take thee a wife from thence of the daughters of Laban thy mother’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Almighty bless thee, and make thee fruitful, and multiply thee, that thou mayest be a multitude of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ve thee the blessing of Abraham, to thee, and to thy seed with thee; that thou mayest inherit the land wherein thou art a stranger, which God gave unto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saac sent away Jacob: and he went to Padan-aram unto Laban, son of Bethuel the Syrian, the brother of Rebekah, Jacob’s and Esau’s m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Esau saw that Isaac had blessed Jacob, and sent him away to Padan-aram, to take him a wife from thence; and that as he blessed him he gave him a charge, saying, Thou shalt not take a wife of the daughters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Jacob obeyed his father and his mother, and was gone to Padan-a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sau seeing that the daughters of Canaan pleased not Isaac his father;]]></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2026-06-12T01:43:54Z</dcterms:created>
  <dcterms:modified xsi:type="dcterms:W3CDTF">2026-06-12T01:43:54Z</dcterms:modified>
  <dc:title>Bible.com.au: Genesis 28:1-22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