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called Isaac, and said, Behold, of a surety she is thy wife: and how saidst thou, She is my sister? And Isaac said unto him, Because I said, Lest I die for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, What is this thou hast done unto us? one of the people might lightly have lien with thy wife, and thou shouldest have brought guiltiness upon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charged all his people, saying, He that toucheth this man or his wife shall surely be put to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saac sowed in that land, and received in the same year an hundredfold: and the LORD bless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waxed great, and went forward, and grew until he became very grea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d possession of flocks, and possession of herds, and great store of servants: and the Philistines envied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wells which his father’s servants had digged in the days of Abraham his father, the Philistines had stopped them, and filled them with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 unto Isaac, Go from us; for thou art much mightier than w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eparted thence, and pitched his tent in the valley of Gerar, and dwelt th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igged again the wells of water, which they had digged in the days of Abraham his father; for the Philistines had stopped them after the death of Abraham: and he called their names after the names by which his father had called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famine in the land, beside the first famine that was in the days of Abraham. And Isaac went unto Abimelech king of the Philistines unto Gera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’s servants digged in the valley, and found there a well of springing wa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rdmen of Gerar did strive with Isaac’s herdmen, saying, The water is ours: and he called the name of the well Esek; because they strove with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igged another well, and strove for that also: and he called the name of it Sitn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oved from thence, and digged another well; and for that they strove not: and he called the name of it Rehoboth; and he said, For now the LORD hath made room for us, and we shall be fruitful in the l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up from thence to Beer-sheb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 the same night, and said, I am the God of Abraham thy father: fear not, for I am with thee, and will bless thee, and multiply thy seed for my servant Abraham’s s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ded an altar there, and called upon the name of the LORD, and pitched his tent there: and there Isaac’s servants digged a we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imelech went to him from Gerar, and Ahuzzath one of his friends, and Phichol the chief captain of his arm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said unto them, Wherefore come ye to me, seeing ye hate me, and have sent me away from you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We saw certainly that the LORD was with thee: and we said, Let there be now an oath betwixt us, even betwixt us and thee, and let us make a covenant with the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, and said, Go not down into Egypt; dwell in the land which I shall tell thee of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wilt do us no hurt, as we have not touched thee, and as we have done unto thee nothing but good, and have sent thee away in peace: thou art now the blessed of the LOR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made them a feast, and they did eat and drink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ose up betimes in the morning, and sware one to another: and Isaac sent them away, and they departed from him in pea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day, that Isaac’s servants came, and told him concerning the well which they had digged, and said unto him, We have found wat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it Shebah: therefore the name of the city is Beer-sheba unto this da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was forty years old when he took to wife Judith the daughter of Beeri the Hittite, and Bashemath the daughter of Elon the Hittite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ere a grief of mind unto Isaac and to Rebek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journ in this land, and I will be with thee, and will bless thee; for unto thee, and unto thy seed, I will give all these countries, and I will perform the oath which I sware unto Abraham thy fathe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y seed to multiply as the stars of heaven, and will give unto thy seed all these countries; and in thy seed shall all the nations of the earth be bless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Abraham obeyed my voice, and kept my charge, my commandments, my statutes, and my law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dwelt in Gera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of the place asked him of his wife; and he said, She is my sister: for he feared to say, She is my wife; lest, said he, the men of the place should kill me for Rebekah; because she was fair to look up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had been there a long time, that Abimelech king of the Philistines looked out at a window, and saw, and, behold, Isaac was sporting with Rebekah his wi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2026-06-26T15:30:28Z</dcterms:created>
  <dcterms:modified xsi:type="dcterms:W3CDTF">2026-06-26T15:30:28Z</dcterms:modified>
  <dc:title>Bible.com.au: Genesis 26:1-35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