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869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5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sons Isaac and Ishmael buried him in the cave of Machpelah, in the field of Ephron the son of Zohar the Hittite, which is before Mamre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eld which Abraham purchased of the sons of Heth: there was Abraham buried, and Sarah his wif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after the death of Abraham, that God blessed his son Isaac; and Isaac dwelt by the well Lahai-roi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are the generations of Ishmael, Abraham’s son, whom Hagar the Egyptian, Sarah’s handmaid, bare unto Abraham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names of the sons of Ishmael, by their names, according to their generations: the firstborn of Ishmael, Nebajoth; and Kedar, and Adbeel, and Mibsa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ishma, and Dumah, and Massa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dar, and Tema, Jetur, Naphish, and Kedema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the sons of Ishmael, and these are their names, by their towns, and by their castles; twelve princes according to their nation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years of the life of Ishmael, an hundred and thirty and seven years: and he gave up the ghost and died; and was gathered unto his peop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welt from Havilah unto Shur, that is before Egypt, as thou goest toward Assyria: and he died in the presence of all his brethr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gain Abraham took a wife, and her name was Ketura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generations of Isaac, Abraham’s son: Abraham begat Isaac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was forty years old when he took Rebekah to wife, the daughter of Bethuel the Syrian of Padan-aram, the sister to Laban the Syria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intreated the LORD for his wife, because she was barren: and the LORD was intreated of him, and Rebekah his wife conceiv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struggled together within her; and she said, If it be so, why am I thus? And she went to enquire of the LOR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her, Two nations are in thy womb, and two manner of people shall be separated from thy bowels; and the one people shall be stronger than the other people; and the elder shall serve the younge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r days to be delivered were fulfilled, behold, there were twins in her womb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irst came out red, all over like an hairy garment; and they called his name Esau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fter that came his brother out, and his hand took hold on Esau’s heel; and his name was called Jacob: and Isaac was threescore years old when she bare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oys grew: and Esau was a cunning hunter, a man of the field; and Jacob was a plain man, dwelling in tent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saac loved Esau, because he did eat of his venison: but Rebekah loved Jacob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e bare him Zimran, and Jokshan, and Medan, and Midian, and Ishbak, and Shua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od pottage: and Esau came from the field, and he was faint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sau said to Jacob, Feed me, I pray thee, with that same red pottage; for I am faint: therefore was his name called Edo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aid, Sell me this day thy birthrigh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sau said, Behold, I am at the point to die: and what profit shall this birthright do to me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aid, Swear to me this day; and he sware unto him: and he sold his birthright unto Jacob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acob gave Esau bread and pottage of lentiles; and he did eat and drink, and rose up, and went his way: thus Esau despised his birthrigh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kshan begat Sheba, and Dedan. And the sons of Dedan were Asshurim, and Letushim, and Leummi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Midian; Ephah, and Epher, and Hanoch, and Abidah, and Eldaah. All these were the children of Ketur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gave all that he had unto Isaac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the sons of the concubines, which Abraham had, Abraham gave gifts, and sent them away from Isaac his son, while he yet lived, eastward, unto the east count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 days of the years of Abraham’s life which he lived, an hundred threescore and fifteen ye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braham gave up the ghost, and died in a good old age, an old man, and full of years; and was gathered to his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2026-06-12T02:46:59Z</dcterms:created>
  <dcterms:modified xsi:type="dcterms:W3CDTF">2026-06-12T02:46:59Z</dcterms:modified>
  <dc:title>Bible.com.au: Genesis 25:1-34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