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5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Isaac and Ishmael buried him in the cave of Machpelah, in the field of Ephron the son of Zohar the Hittite, which is before Mamr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which Abraham purchased of the sons of Heth: there was Abraham buried, and Sarah his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 death of Abraham, that God blessed his son Isaac; and Isaac dwelt by the well Lahai-ro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Ishmael, Abraham’s son, whom Hagar the Egyptian, Sarah’s handmaid, bare unto Abrah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Ishmael, by their names, according to their generations: the firstborn of Ishmael, Nebajoth; and Kedar, and Adbeel, and Mibsa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shma, and Dumah, and Mass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r, and Tema, Jetur, Naphish, and Kedem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Ishmael, and these are their names, by their towns, and by their castles; twelve princes according to thei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years of the life of Ishmael, an hundred and thirty and seven years: and he gave up the ghost and died; and was gathered unto his peop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welt from Havilah unto Shur, that is before Egypt, as thou goest toward Assyria: and he died in the presence of all his breth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Abraham took a wife, and her name was Ketu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generations of Isaac, Abraham’s son: Abraham begat Isaac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was forty years old when he took Rebekah to wife, the daughter of Bethuel the Syrian of Padan-aram, the sister to Laban the Syri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intreated the LORD for his wife, because she was barren: and the LORD was intreated of him, and Rebekah his wife conceiv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struggled together within her; and she said, If it be so, why am I thus? And she went to enquire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her, Two nations are in thy womb, and two manner of people shall be separated from thy bowels; and the one people shall be stronger than the other people; and the elder shall serve the young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 days to be delivered were fulfilled, behold, there were twins in her wom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rst came out red, all over like an hairy garment; and they called his name Esa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at came his brother out, and his hand took hold on Esau’s heel; and his name was called Jacob: and Isaac was threescore years old when she bare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ys grew: and Esau was a cunning hunter, a man of the field; and Jacob was a plain man, dwelling in te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loved Esau, because he did eat of his venison: but Rebekah loved Jacob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Zimran, and Jokshan, and Medan, and Midian, and Ishbak, and Shu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od pottage: and Esau came from the field, and he was faint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 to Jacob, Feed me, I pray thee, with that same red pottage; for I am faint: therefore was his name called Edo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ell me this day thy birth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, Behold, I am at the point to die: and what profit shall this birthright do to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wear to me this day; and he sware unto him: and he sold his birthright unto Jaco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gave Esau bread and pottage of lentiles; and he did eat and drink, and rose up, and went his way: thus Esau despised his birthrigh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shan begat Sheba, and Dedan. And the sons of Dedan were Asshurim, and Letushim, and Leumm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anoch, and Abidah, and Eldaah. All these were the children of Ketur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gave all that he had unto Isaa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sons of the concubines, which Abraham had, Abraham gave gifts, and sent them away from Isaac his son, while he yet lived, eastward, unto the east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days of the years of Abraham’s life which he lived, an hundred threescore and fifteen y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raham gave up the ghost, and died in a good old age, an old man, and full of years; and was gathered to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2026-06-12T01:44:28Z</dcterms:created>
  <dcterms:modified xsi:type="dcterms:W3CDTF">2026-06-12T01:44:28Z</dcterms:modified>
  <dc:title>Bible.com.au: Genesis 25:1-34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