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presProps" Target="presProps.xml"/>
  <Relationship Id="rId30" Type="http://schemas.openxmlformats.org/officeDocument/2006/relationships/viewProps" Target="viewProps.xml"/>
  <Relationship Id="rId3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96271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Genesis 22:1-2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it came to pass after these things, that God did tempt Abraham, and said unto him, Abraham: and he said, Behold, here I a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he said, Take now thy son, thine only son Isaac, whom thou lovest, and get thee into the land of Moriah; and offer him there for a burnt offering upon one of the mountains which I will tell thee of.]]></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Abraham rose up early in the morning, and saddled his ass, and took two of his young men with him, and Isaac his son, and clave the wood for the burnt offering, and rose up, and went unto the place of which God had told hi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n on the third day Abraham lifted up his eyes, and saw the place afar off.]]></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Abraham said unto his young men, Abide ye here with the ass; and I and the lad will go yonder and worship, and come again to you.]]></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Abraham took the wood of the burnt offering, and laid it upon Isaac his son; and he took the fire in his hand, and a knife; and they went both of them together.]]></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Isaac spake unto Abraham his father, and said, My father: and he said, Here am I, my son. And he said, Behold the fire and the wood: but where is the lamb for a burnt offering?]]></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Abraham said, My son, God will provide himself a lamb for a burnt offering: so they went both of them together.]]></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they came to the place which God had told him of; and Abraham built an altar there, and laid the wood in order, and bound Isaac his son, and laid him on the altar upon the woo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Abraham stretched forth his hand, and took the knife to slay his so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the angel of the LORD called unto him out of heaven, and said, Abraham, Abraham: and he said, Here am I.]]></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he said, Lay not thine hand upon the lad, neither do thou any thing unto him: for now I know that thou fearest God, seeing thou hast not withheld thy son, thine only son from m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Abraham lifted up his eyes, and looked, and behold behind him a ram caught in a thicket by his horns: and Abraham went and took the ram, and offered him up for a burnt offering in the stead of his so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Abraham called the name of that place Jehovah-jireh: as it is said to this day, In the mount of the LORD it shall be see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the angel of the LORD called unto Abraham out of heaven the second tim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said, By myself have I sworn, saith the LORD, for because thou hast done this thing, and hast not withheld thy son, thine only so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at in blessing I will bless thee, and in multiplying I will multiply thy seed as the stars of the heaven, and as the sand which is upon the sea shore; and thy seed shall possess the gate of his enemie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in thy seed shall all the nations of the earth be blessed; because thou hast obeyed my voic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So Abraham returned unto his young men, and they rose up and went together to Beer-sheba; and Abraham dwelt at Beer-sheba.]]></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it came to pass after these things, that it was told Abraham, saying, Behold, Milcah, she hath also born children unto thy brother Nahor;]]></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Huz his firstborn, and Buz his brother, and Kemuel the father of Aram,]]></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Chesed, and Hazo, and Pildash, and Jidlaph, and Bethuel.]]></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Bethuel begat Rebekah: these eight Milcah did bear to Nahor, Abraham’s brother.]]></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his concubine, whose name was Reumah, she bare also Tebah, and Gaham, and Thahash, and Maachah.]]></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1">
  <a:themeElements>
    <a:clrScheme name="Theme4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2026-10-14T02:53:59Z</dcterms:created>
  <dcterms:modified xsi:type="dcterms:W3CDTF">2026-10-14T02:53:59Z</dcterms:modified>
  <dc:title>Bible.com.au: Genesis 22:1-24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