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21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21: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Sarah saw the son of Hagar the Egyptian, which she had born unto Abraham, mock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refore she said unto Abraham, Cast out this bondwoman and her son: for the son of this bondwoman shall not be heir with my son, even with Isaac.]]></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thing was very grievous in Abraham’s sight because of his s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God said unto Abraham, Let it not be grievous in thy sight because of the lad, and because of thy bondwoman; in all that Sarah hath said unto thee, hearken unto her voice; for in Isaac shall thy seed be call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also of the son of the bondwoman will I make a nation, because he is thy se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Abraham rose up early in the morning, and took bread, and a bottle of water, and gave it unto Hagar, putting it on her shoulder, and the child, and sent her away: and she departed, and wandered in the wilderness of Beer-sheb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water was spent in the bottle, and she cast the child under one of the shrub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she went, and sat her down over against him a good way off, as it were a bowshot: for she said, Let me not see the death of the child. And she sat over against him, and lift up her voice, and wep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God heard the voice of the lad; and the angel of God called to Hagar out of heaven, and said unto her, What aileth thee, Hagar? fear not; for God hath heard the voice of the lad where he i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rise, lift up the lad, and hold him in thine hand; for I will make him a great nati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visited Sarah as he had said, and the LORD did unto Sarah as he had spoke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God opened her eyes, and she saw a well of water; and she went, and filled the bottle with water, and gave the lad drink.]]></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God was with the lad; and he grew, and dwelt in the wilderness, and became an arch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e dwelt in the wilderness of Paran: and his mother took him a wife out of the land of Egyp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it came to pass at that time, that Abimelech and Phichol the chief captain of his host spake unto Abraham, saying, God is with thee in all that thou does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ow therefore swear unto me here by God that thou wilt not deal falsely with me, nor with my son, nor with my son’s son: but according to the kindness that I have done unto thee, thou shalt do unto me, and to the land wherein thou hast sojourn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Abraham said, I will swea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Abraham reproved Abimelech because of a well of water, which Abimelech’s servants had violently taken awa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Abimelech said, I wot not who hath done this thing: neither didst thou tell me, neither yet heard I of it, but to da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Abraham took sheep and oxen, and gave them unto Abimelech; and both of them made a covenan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Abraham set seven ewe lambs of the flock by themselv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Sarah conceived, and bare Abraham a son in his old age, at the set time of which God had spoken to hi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Abimelech said unto Abraham, What mean these seven ewe lambs which thou hast set by themselv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he said, For these seven ewe lambs shalt thou take of my hand, that they may be a witness unto me, that I have digged this wel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herefore he called that place Beer-sheba; because there they sware both of the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us they made a covenant at Beer-sheba: then Abimelech rose up, and Phichol the chief captain of his host, and they returned into the land of the Philistine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Abraham planted a grove in Beer-sheba, and called there on the name of the LORD, the everlasting Go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Abraham sojourned in the Philistines’ land many day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Abraham called the name of his son that was born unto him, whom Sarah bare to him, Isaac.]]></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Abraham circumcised his son Isaac being eight days old, as God had commanded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Abraham was an hundred years old, when his son Isaac was born unto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Sarah said, God hath made me to laugh, so that all that hear will laugh with 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she said, Who would have said unto Abraham, that Sarah should have given children suck? for I have born him a son in his old ag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child grew, and was weaned: and Abraham made a great feast the same day that Isaac was weaned.]]></a:t>
            </a:r>
          </a:p>
        </p:txBody>
      </p:sp>
    </p:spTree>
  </p:cSld>
  <p:clrMapOvr>
    <a:masterClrMapping/>
  </p:clrMapOvr>
</p:sld>
</file>

<file path=ppt/theme/theme1.xml><?xml version="1.0" encoding="utf-8"?>
<a:theme xmlns:a="http://schemas.openxmlformats.org/drawingml/2006/main" name="Theme88">
  <a:themeElements>
    <a:clrScheme name="Theme8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2026-08-13T20:45:41Z</dcterms:created>
  <dcterms:modified xsi:type="dcterms:W3CDTF">2026-08-13T20:45:41Z</dcterms:modified>
  <dc:title>Bible.com.au: Genesis 21:1-34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