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rah saw the son of Hagar the Egyptian, which she had born unto Abraham, moc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she said unto Abraham, Cast out this bondwoman and her son: for the son of this bondwoman shall not be heir with my son, even with Isa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thing was very grievous in Abraham’s sight because of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unto Abraham, Let it not be grievous in thy sight because of the lad, and because of thy bondwoman; in all that Sarah hath said unto thee, hearken unto her voice; for in Isaac shall thy seed be ca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so of the son of the bondwoman will I make a nation, because he is thy s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raham rose up early in the morning, and took bread, and a bottle of water, and gave it unto Hagar, putting it on her shoulder, and the child, and sent her away: and she departed, and wandered in the wilderness of Beer-sheb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water was spent in the bottle, and she cast the child under one of the shru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went, and sat her down over against him a good way off, as it were a bowshot: for she said, Let me not see the death of the child. And she sat over against him, and lift up her voice, and we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heard the voice of the lad; and the angel of God called to Hagar out of heaven, and said unto her, What aileth thee, Hagar? fear not; for God hath heard the voice of the lad where he 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ise, lift up the lad, and hold him in thine hand; for I will make him a great n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visited Sarah as he had said, and the LORD did unto Sarah as he had spok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od opened her eyes, and she saw a well of water; and she went, and filled the bottle with water, and gave the lad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was with the lad; and he grew, and dwelt in the wilderness, and became an arc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dwelt in the wilderness of Paran: and his mother took him a wife out of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at that time, that Abimelech and Phichol the chief captain of his host spake unto Abraham, saying, God is with thee in all that thou do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swear unto me here by God that thou wilt not deal falsely with me, nor with my son, nor with my son’s son: but according to the kindness that I have done unto thee, thou shalt do unto me, and to the land wherein thou hast sojour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raham said, I will sw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braham reproved Abimelech because of a well of water, which Abimelech’s servants had violently taken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bimelech said, I wot not who hath done this thing: neither didst thou tell me, neither yet heard I of it, but to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ham took sheep and oxen, and gave them unto Abimelech; and both of them made a coven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braham set seven ewe lambs of the flock by themsel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arah conceived, and bare Abraham a son in his old age, at the set time of which God had spoken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imelech said unto Abraham, What mean these seven ewe lambs which thou hast set by themsel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For these seven ewe lambs shalt thou take of my hand, that they may be a witness unto me, that I have digged this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he called that place Beer-sheba; because there they sware both of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they made a covenant at Beer-sheba: then Abimelech rose up, and Phichol the chief captain of his host, and they returned into the land of the Philistin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braham planted a grove in Beer-sheba, and called there on the name of the LORD, the everlasting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raham sojourned in the Philistines’ land many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called the name of his son that was born unto him, whom Sarah bare to him, Isaa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raham circumcised his son Isaac being eight days old, as God had command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raham was an hundred years old, when his son Isaac was born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rah said, God hath made me to laugh, so that all that hear will laugh with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said, Who would have said unto Abraham, that Sarah should have given children suck? for I have born him a son in his old 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 grew, and was weaned: and Abraham made a great feast the same day that Isaac was weane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2026-06-12T01:44:29Z</dcterms:created>
  <dcterms:modified xsi:type="dcterms:W3CDTF">2026-06-12T01:44:29Z</dcterms:modified>
  <dc:title>Bible.com.au: Genesis 21:1-34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