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5024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esis 20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bimelech called Abraham, and said unto him, What hast thou done unto us? and what have I offended thee, that thou hast brought on me and on my kingdom a great sin? thou hast done deeds unto me that ought not to be don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imelech said unto Abraham, What sawest thou, that thou hast done this thing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raham said, Because I thought, Surely the fear of God is not in this place; and they will slay me for my wife’s sak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et indeed she is my sister; she is the daughter of my father, but not the daughter of my mother; and she became my wif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, when God caused me to wander from my father’s house, that I said unto her, This is thy kindness which thou shalt shew unto me; at every place whither we shall come, say of me, He is my brother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imelech took sheep, and oxen, and menservants, and womenservants, and gave them unto Abraham, and restored him Sarah his wif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imelech said, Behold, my land is before thee: dwell where it pleaseth the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unto Sarah he said, Behold, I have given thy brother a thousand pieces of silver: behold, he is to thee a covering of the eyes, unto all that are with thee, and with all other: thus she was reprove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Abraham prayed unto God: and God healed Abimelech, and his wife, and his maidservants; and they bare children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had fast closed up all the wombs of the house of Abimelech, because of Sarah Abraham’s wif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raham journeyed from thence toward the south country, and dwelled between Kadesh and Shur, and sojourned in Gerar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raham said of Sarah his wife, She is my sister: and Abimelech king of Gerar sent, and took Sarah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God came to Abimelech in a dream by night, and said to him, Behold, thou art but a dead man, for the woman which thou hast taken; for she is a man’s wif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Abimelech had not come near her: and he said, Lord, wilt thou slay also a righteous nation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id he not unto me, She is my sister? and she, even she herself said, He is my brother: in the integrity of my heart and innocency of my hands have I done thi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od said unto him in a dream, Yea, I know that thou didst this in the integrity of thy heart; for I also withheld thee from sinning against me: therefore suffered I thee not to touch he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refore restore the man his wife; for he is a prophet, and he shall pray for thee, and thou shalt live: and if thou restore her not, know thou that thou shalt surely die, thou, and all that are thin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Abimelech rose early in the morning, and called all his servants, and told all these things in their ears: and the men were sore afrai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5">
  <a:themeElements>
    <a:clrScheme name="Theme2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2026-06-14T10:46:11Z</dcterms:created>
  <dcterms:modified xsi:type="dcterms:W3CDTF">2026-06-14T10:46:11Z</dcterms:modified>
  <dc:title>Bible.com.au: Genesis 20:1-18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