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into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Ethiop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toward the eas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heavens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Adam to see what he would call them: and whatsoever Adam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gave names to all cattle, and to the fowl of the air, and to every beast of the field; but for Adam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Adam, and he slept: and he took one of his ribs, and closed up the flesh instead thereof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end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sanctified it: because that in it he had rested from all his work which Go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s and of the earth when they were created, in the day that the LORD God made the earth and the heaven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plant of the field before it was in the earth, and every herb of the field before it grew: for the LORD God had not caused it to rain upon the earth, and there was not a man to till the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2026-06-04T08:46:56Z</dcterms:created>
  <dcterms:modified xsi:type="dcterms:W3CDTF">2026-06-04T08:46:56Z</dcterms:modified>
  <dc:title>Bible.com.au: Genesis 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