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6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Stand back. And they said again, This one fellow came in to sojourn, and he will needs be a judge: now will we deal worse with thee, than with them. And they pressed sore upon the man, even Lot, and came near to break the do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men put forth their hand, and pulled Lot into the house to them, and shut to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smote the men that were at the door of the house with blindness, both small and great: so that they wearied themselves to find the do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n said unto Lot, Hast thou here any besides? son in law, and thy sons, and thy daughters, and whatsoever thou hast in the city, bring them out of this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will destroy this place, because the cry of them is waxen great before the face of the LORD; and the LORD hath sent us to destroy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ot went out, and spake unto his sons in law, which married his daughters, and said, Up, get you out of this place; for the LORD will destroy this city. But he seemed as one that mocked unto his sons in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morning arose, then the angels hastened Lot, saying, Arise, take thy wife, and thy two daughters, which are here; lest thou be consumed in the iniquity of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ile he lingered, the men laid hold upon his hand, and upon the hand of his wife, and upon the hand of his two daughters; the LORD being merciful unto him: and they brought him forth, and set him without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they had brought them forth abroad, that he said, Escape for thy life; look not behind thee, neither stay thou in all the plain; escape to the mountain, lest thou be consum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Lot said unto them, Oh, not so, my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came two angels to Sodom at even; and Lot sat in the gate of Sodom: and Lot seeing them rose up to meet them; and he bowed himself with his face toward the grou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now, thy servant hath found grace in thy sight, and thou hast magnified thy mercy, which thou hast shewed unto me in saving my life; and I cannot escape to the mountain, lest some evil take me, and I d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now, this city is near to flee unto, and it is a little one: Oh, let me escape thither, (is it not a little one?) and my soul shall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unto him, See, I have accepted thee concerning this thing also, that I will not overthrow this city, for the which thou hast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ste thee, escape thither; for I cannot do any thing till thou be come thither. Therefore the name of the city was called Zo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un was risen upon the earth when Lot entered into Zo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LORD rained upon Sodom and upon Gomorrah brimstone and fire from the LORD out of hea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overthrew those cities, and all the plain, and all the inhabitants of the cities, and that which grew upon the g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his wife looked back from behind him, and she became a pillar of sal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braham gat up early in the morning to the place where he stood before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looked toward Sodom and Gomorrah, and toward all the land of the plain, and beheld, and, lo, the smoke of the country went up as the smoke of a furn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Behold now, my lords, turn in, I pray you, into your servant’s house, and tarry all night, and wash your feet, and ye shall rise up early, and go on your ways. And they said, Nay; but we will abide in the street all nigh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God destroyed the cities of the plain, that God remembered Abraham, and sent Lot out of the midst of the overthrow, when he overthrew the cities in the which Lot dwel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Lot went up out of Zoar, and dwelt in the mountain, and his two daughters with him; for he feared to dwell in Zoar: and he dwelt in a cave, he and his two daugh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firstborn said unto the younger, Our father is old, and there is not a man in the earth to come in unto us after the manner of all the ea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ome, let us make our father drink wine, and we will lie with him, that we may preserve seed of our fa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made their father drink wine that night: and the firstborn went in, and lay with her father; and he perceived not when she lay down, nor when she aro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t came to pass on the morrow, that the firstborn said unto the younger, Behold, I lay yesternight with my father: let us make him drink wine this night also; and go thou in, and lie with him, that we may preserve seed of our fa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made their father drink wine that night also: and the younger arose, and lay with him; and he perceived not when she lay down, nor when she aro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us were both the daughters of Lot with child by their fa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firstborn bare a son, and called his name Moab: the same is the father of the Moabites unto this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younger, she also bare a son, and called his name Ben-ammi: the same is the father of the children of Ammon unto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pressed upon them greatly; and they turned in unto him, and entered into his house; and he made them a feast, and did bake unleavened bread, and they did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before they lay down, the men of the city, even the men of Sodom, compassed the house round, both old and young, all the people from every quar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called unto Lot, and said unto him, Where are the men which came in to thee this night? bring them out unto us, that we may know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Lot went out at the door unto them, and shut the door aft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 I pray you, brethren, do not so wicked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now, I have two daughters which have not known man; let me, I pray you, bring them out unto you, and do ye to them as is good in your eyes: only unto these men do nothing; for therefore came they under the shadow of my roof.]]></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2026-06-06T11:45:56Z</dcterms:created>
  <dcterms:modified xsi:type="dcterms:W3CDTF">2026-06-06T11:45:56Z</dcterms:modified>
  <dc:title>Bible.com.au: Genesis 19:1-38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