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804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8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him, Where is Sarah thy wife? And he said, Behold, in the te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I will certainly return unto thee according to the time of life; and, lo, Sarah thy wife shall have a son. And Sarah heard it in the tent door, which was behind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braham and Sarah were old and well stricken in age; and it ceased to be with Sarah after the manner of wom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arah laughed within herself, saying, After I am waxed old shall I have pleasure, my lord being old also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Abraham, Wherefore did Sarah laugh, saying, Shall I of a surety bear a child, which am ol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any thing too hard for the LORD? At the time appointed I will return unto thee, according to the time of life, and Sarah shall have a s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rah denied, saying, I laughed not; for she was afraid. And he said, Nay; but thou didst laug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en rose up from thence, and looked toward Sodom: and Abraham went with them to bring them on the wa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, Shall I hide from Abraham that thing which I do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that Abraham shall surely become a great and mighty nation, and all the nations of the earth shall be blessed in him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appeared unto him in the plains of Mamre: and he sat in the tent door in the heat of the day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him, that he will command his children and his household after him, and they shall keep the way of the LORD, to do justice and judgment; that the LORD may bring upon Abraham that which he hath spoken of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, Because the cry of Sodom and Gomorrah is great, and because their sin is very grievous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down now, and see whether they have done altogether according to the cry of it, which is come unto me; and if not, I will know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en turned their faces from thence, and went toward Sodom: but Abraham stood yet before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drew near, and said, Wilt thou also destroy the righteous with the wicked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adventure there be fifty righteous within the city: wilt thou also destroy and not spare the place for the fifty righteous that are therein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be far from thee to do after this manner, to slay the righteous with the wicked: and that the righteous should be as the wicked, that be far from thee: Shall not the Judge of all the earth do right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, If I find in Sodom fifty righteous within the city, then I will spare all the place for their sak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answered and said, Behold now, I have taken upon me to speak unto the Lord, which am but dust and ashes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adventure there shall lack five of the fifty righteous: wilt thou destroy all the city for lack of five? And he said, If I find there forty and five, I will not destroy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ift up his eyes and looked, and, lo, three men stood by him: and when he saw them, he ran to meet them from the tent door, and bowed himself toward the ground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pake unto him yet again, and said, Peradventure there shall be forty found there. And he said, I will not do it for forty’s sak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m, Oh let not the Lord be angry, and I will speak: Peradventure there shall thirty be found there. And he said, I will not do it, if I find thirty ther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Behold now, I have taken upon me to speak unto the Lord: Peradventure there shall be twenty found there. And he said, I will not destroy it for twenty’s sak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Oh let not the Lord be angry, and I will speak yet but this once: Peradventure ten shall be found there. And he said, I will not destroy it for ten’s sak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went his way, as soon as he had left communing with Abraham: and Abraham returned unto his plac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My Lord, if now I have found favour in thy sight, pass not away, I pray thee, from thy servant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 little water, I pray you, be fetched, and wash your feet, and rest yourselves under the tre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fetch a morsel of bread, and comfort ye your hearts; after that ye shall pass on: for therefore are ye come to your servant. And they said, So do, as thou hast sai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hastened into the tent unto Sarah, and said, Make ready quickly three measures of fine meal, knead it, and make cakes upon the h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ran unto the herd, and fetcht a calf tender and good, and gave it unto a young man; and he hasted to dress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butter, and milk, and the calf which he had dressed, and set it before them; and he stood by them under the tree, and they did ea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2026-05-24T23:09:14Z</dcterms:created>
  <dcterms:modified xsi:type="dcterms:W3CDTF">2026-05-24T23:09:14Z</dcterms:modified>
  <dc:title>Bible.com.au: Genesis 18:1-33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