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presProps" Target="presProps.xml"/>
  <Relationship Id="rId27" Type="http://schemas.openxmlformats.org/officeDocument/2006/relationships/viewProps" Target="viewProps.xml"/>
  <Relationship Id="rId2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81143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enesis 15:1-21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fter these things the word of the LORD came unto Abram in a vision, saying, Fear not, Abram: I am thy shield, and thy exceeding great rewar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bram said, Lord GOD, what wilt thou give me, seeing I go childless, and the steward of my house is this Eliezer of Damascus?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bram said, Behold, to me thou hast given no seed: and, lo, one born in my house is mine heir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, behold, the word of the LORD came unto him, saying, This shall not be thine heir; but he that shall come forth out of thine own bowels shall be thine heir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brought him forth abroad, and said, Look now toward heaven, and tell the stars, if thou be able to number them: and he said unto him, So shall thy seed be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believed in the LORD; and he counted it to him for righteousnes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said unto him, I am the LORD that brought thee out of Ur of the Chaldees, to give thee this land to inherit it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said, Lord GOD, whereby shall I know that I shall inherit it?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said unto him, Take me an heifer of three years old, and a she goat of three years old, and a ram of three years old, and a turtledove, and a young pigeon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took unto him all these, and divided them in the midst, and laid each piece one against another: but the birds divided he not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hen the fowls came down upon the carcases, Abram drove them away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hen the sun was going down, a deep sleep fell upon Abram; and, lo, an horror of great darkness fell upon him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said unto Abram, Know of a surety that thy seed shall be a stranger in a land that is not theirs, and shall serve them; and they shall afflict them four hundred years;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lso that nation, whom they shall serve, will I judge: and afterward shall they come out with great substance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ou shalt go to thy fathers in peace; thou shalt be buried in a good old age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n the fourth generation they shall come hither again: for the iniquity of the Amorites is not yet full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t came to pass, that, when the sun went down, and it was dark, behold a smoking furnace, and a burning lamp that passed between those pieces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e same day the LORD made a covenant with Abram, saying, Unto thy seed have I given this land, from the river of Egypt unto the great river, the river Euphrates: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Kenites, and the Kenizzites, and the Kadmonites,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Hittites, and the Perizzites, and the Rephaims,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Amorites, and the Canaanites, and the Girgashites, and the Jebusites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9">
  <a:themeElements>
    <a:clrScheme name="Theme1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9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2026-09-30T19:06:04Z</dcterms:created>
  <dcterms:modified xsi:type="dcterms:W3CDTF">2026-09-30T19:06:04Z</dcterms:modified>
  <dc:title>Bible.com.au: Genesis 15:1-21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