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5152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nesis 12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 LORD had said unto Abram, Get thee out of thy country, and from thy kindred, and from thy father’s house, unto a land that I will shew thee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make of thee a great nation, and I will bless thee, and make thy name great; and thou shalt be a blessing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bless them that bless thee, and curse him that curseth thee: and in thee shall all families of the earth be bless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Abram departed, as the LORD had spoken unto him; and Lot went with him: and Abram was seventy and five years old when he departed out of Hara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ram took Sarai his wife, and Lot his brother’s son, and all their substance that they had gathered, and the souls that they had gotten in Haran; and they went forth to go into the land of Canaan; and into the land of Canaan they cam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ram passed through the land unto the place of Sichem, unto the plain of Moreh. And the Canaanite was then in the lan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appeared unto Abram, and said, Unto thy seed will I give this land: and there builded he an altar unto the LORD, who appeared unto hi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removed from thence unto a mountain on the east of Beth-el, and pitched his tent, having Beth-el on the west, and Hai on the east: and there he builded an altar unto the LORD, and called upon the name of the LOR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ram journeyed, going on still toward the sout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 was a famine in the land: and Abram went down into Egypt to sojourn there; for the famine was grievous in the lan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, when he was come near to enter into Egypt, that he said unto Sarai his wife, Behold now, I know that thou art a fair woman to look upon: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it shall come to pass, when the Egyptians shall see thee, that they shall say, This is his wife: and they will kill me, but they will save thee aliv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, I pray thee, thou art my sister: that it may be well with me for thy sake; and my soul shall live because of the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, that, when Abram was come into Egypt, the Egyptians beheld the woman that she was very fai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rinces also of Pharaoh saw her, and commended her before Pharaoh: and the woman was taken into Pharaoh’s hous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entreated Abram well for her sake: and he had sheep, and oxen, and he asses, and menservants, and maidservants, and she asses, and camel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plagued Pharaoh and his house with great plagues because of Sarai Abram’s wif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haraoh called Abram, and said, What is this that thou hast done unto me? why didst thou not tell me that she was thy wife?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saidst thou, She is my sister? so I might have taken her to me to wife: now therefore behold thy wife, take her, and go thy way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haraoh commanded his men concerning him: and they sent him away, and his wife, and all that he ha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">
  <a:themeElements>
    <a:clrScheme name="Theme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2026-10-19T18:40:47Z</dcterms:created>
  <dcterms:modified xsi:type="dcterms:W3CDTF">2026-10-19T18:40:47Z</dcterms:modified>
  <dc:title>Bible.com.au: Genesis 12:1-20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