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1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s the name of it called Babel; because the LORD did there confound the language of all the earth: and from thence did the LORD scatter them abroad upon the face of all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generations of Shem: Shem was an hundred years old, and begat Arphaxad two years after the floo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m lived after he begat Arphaxad five hundred years, and begat sons and daught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haxad lived five and thirty years, and begat Salah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haxad lived after he begat Salah four hundred and three years, and begat sons and daugh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lah lived thirty years, and begat Eber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lah lived after he begat Eber four hundred and three years, and begat sons and daugh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ber lived four and thirty years, and begat Peleg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ber lived after he begat Peleg four hundred and thirty years, and begat sons and daught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leg lived thirty years, and begat Reu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hole earth was of one language, and of one speec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leg lived after he begat Reu two hundred and nine years, and begat sons and daught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u lived two and thirty years, and begat Serug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u lived after he begat Serug two hundred and seven years, and begat sons and daught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rug lived thirty years, and begat Nahor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rug lived after he begat Nahor two hundred years, and begat sons and daught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hor lived nine and twenty years, and begat Terah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hor lived after he begat Terah an hundred and nineteen years, and begat sons and daught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rah lived seventy years, and begat Abram, Nahor, and Har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Terah: Terah begat Abram, Nahor, and Haran; and Haran begat Lo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ran died before his father Terah in the land of his nativity, in Ur of the Chald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they journeyed from the east, that they found a plain in the land of Shinar; and they dwelt ther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and Nahor took them wives: the name of Abram’s wife was Sarai; and the name of Nahor’s wife, Milcah, the daughter of Haran, the father of Milcah, and the father of Isca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arai was barren; she had no chil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rah took Abram his son, and Lot the son of Haran his son’s son, and Sarai his daughter in law, his son Abram’s wife; and they went forth with them from Ur of the Chaldees, to go into the land of Canaan; and they came unto Haran, and dwelt ther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ys of Terah were two hundred and five years: and Terah died in Hara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one to another, Go to, let us make brick, and burn them throughly. And they had brick for stone, and slime had they for mor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Go to, let us build us a city and a tower, whose top may reach unto heaven; and let us make us a name, lest we be scattered abroad upon the face of the whole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me down to see the city and the tower, which the children of men build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Behold, the people is one, and they have all one language; and this they begin to do: and now nothing will be restrained from them, which they have imagined to d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, let us go down, and there confound their language, that they may not understand one another’s spee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scattered them abroad from thence upon the face of all the earth: and they left off to build the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2026-08-13T20:58:45Z</dcterms:created>
  <dcterms:modified xsi:type="dcterms:W3CDTF">2026-08-13T20:58:45Z</dcterms:modified>
  <dc:title>Bible.com.au: Genesis 11:1-32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