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the name of it called Babel; because the LORD did there confound the language of all the earth: and from thence did the LORD scatter them abroad upon the face of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Shem: Shem was an hundred years old, and begat Arphaxad two years after the flo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 lived after he begat Arphaxad five hundred years, and begat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five and thirty years, and begat Sala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after he begat Salah four hundred and three years, and begat sons and daugh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thirty years, and begat Eb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after he begat Eber four hundred and three years, and begat sons and daugh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four and thirty years, and begat Peleg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after he begat Peleg four hundred and thirty years, and begat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thirty years, and begat Reu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earth was of one language, and of one spee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after he begat Reu two hundred and nine years, and begat sons and daught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two and thirty years, and begat Serug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after he begat Serug two hundred and seven years, and begat sons and daught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thirty years, and begat Naho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after he begat Nahor two hundred years, and begat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nine and twenty years, and begat Terah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after he begat Terah an hundred and nineteen years, and begat sons and daught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lived seventy years, and begat Abram, Nahor, and Har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erah: Terah begat Abram, Nahor, and Haran; and Haran begat Lo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ran died before his father Terah in the land of his nativity, in Ur of the Chald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journeyed from the east, that they found a plain in the land of Shinar; and they dwelt the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and Nahor took them wives: the name of Abram’s wife was Sarai; and the name of Nahor’s wife, Milcah, the daughter of Haran, the father of Milcah, and the father of Isca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arai was barren; she had no chi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took Abram his son, and Lot the son of Haran his son’s son, and Sarai his daughter in law, his son Abram’s wife; and they went forth with them from Ur of the Chaldees, to go into the land of Canaan; and they came unto Haran, and dwelt the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Terah were two hundred and five years: and Terah died in Har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Go to, let us make brick, and burn them throughly. And they had brick for stone, and slime had they for mor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Go to, let us build us a city and a tower, whose top may reach unto heaven; and let us make us a name, lest we be scattered abroad upon the face of the whol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 down to see the city and the tower, which the children of men buil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hold, the people is one, and they have all one language; and this they begin to do: and now nothing will be restrained from them, which they have imagined to d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, let us go down, and there confound their language, that they may not understand one another’s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cattered them abroad from thence upon the face of all the earth: and they left off to build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2026-06-12T01:44:27Z</dcterms:created>
  <dcterms:modified xsi:type="dcterms:W3CDTF">2026-06-12T01:44:27Z</dcterms:modified>
  <dc:title>Bible.com.au: Genesis 11:1-32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