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mighty hunter before the LORD: wherefore it is said, Even as Nimrod the mighty hunter befor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eginning of his kingdom was Babel, and Erech, and Accad, and Calneh, in the land of Shina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at land went forth Asshur, and builded Nineveh, and the city Rehoboth, and Cala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sen between Nineveh and Calah: the same is a great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, (out of whom came Philistim,) and Caphtor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Sidon his firstborn, and Het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busite, and the Amorite, and the Girgasit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: and afterward were the families of the Canaanites spread abro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he sons of Noah, Shem, Ham, and Japheth: and unto them were sons born after the flo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rder of the Canaanites was from Sidon, as thou comest to Gerar, unto Gaza; as thou goest, unto Sodom, and Gomorrah, and Admah, and Zeboim, even unto Lash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Ham, after their families, after their tongues, in their countries, and in their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Shem also, the father of all the children of Eber, the brother of Japheth the elder, even to him were children bo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Shem; Elam, and Asshur, and Arphaxad, and Lud, and Ara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Aram; Uz, and Hul, and Gether, and Mas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begat Salah; and Salah begat E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one was Peleg; for in his days was the earth divided; and his brother’s name was Jokt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oram, and Uzal, and Dikl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bal, and Abimael, and Sheba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: all these were the sons of Jokt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welling was from Mesha, as thou goest unto Sephar a mount of the e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Shem, after their families, after their tongues, in their lands, after their na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families of the sons of Noah, after their generations, in their nations: and by these were the nations divided in the earth after the fl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kenaz, and Riphath, and Togarm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se were the isles of the Gentiles divided in their lands; every one after his tongue, after their families, in their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Ham; Cush, and Mizraim, and Phut, and Cana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h, and Raamah, and Sabtecha: and the sons of Raamah; Sheba, and De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a mighty one i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2026-08-20T09:13:53Z</dcterms:created>
  <dcterms:modified xsi:type="dcterms:W3CDTF">2026-08-20T09:13:53Z</dcterms:modified>
  <dc:title>Bible.com.au: Genesis 10:1-32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