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2577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latians 6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us not be weary in well doing: for in due season we shall reap, if we faint no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e have therefore opportunity, let us do good unto all men, especially unto them who are of the household of fai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ee how large a letter I have written unto you with mine own ha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many as desire to make a fair shew in the flesh, they constrain you to be circumcised; only lest they should suffer persecution for the cross of Chri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either they themselves who are circumcised keep the law; but desire to have you circumcised, that they may glory in your fles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forbid that I should glory, save in the cross of our Lord Jesus Christ, by whom the world is crucified unto me, and I unto the worl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Christ Jesus neither circumcision availeth any thing, nor uncircumcision, but a new creatu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many as walk according to this rule, peace be on them, and mercy, and upon the Israel of G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henceforth let no man trouble me: for I bear in my body the marks of the Lord Jesu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ethren, the grace of our Lord Jesus Christ be with your spirit. Am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ethren, if a man be overtaken in a fault, ye which are spiritual, restore such an one in the spirit of meekness; considering thyself, lest thou also be tempte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ar ye one another’s burdens, and so fulfil the law of Chris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a man think himself to be something, when he is nothing, he deceiveth himself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every man prove his own work, and then shall he have rejoicing in himself alone, and not in anoth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ry man shall bear his own burd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that is taught in the word communicate unto him that teacheth in all good thing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deceived; God is not mocked: for whatsoever a man soweth, that shall he also reap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that soweth to his flesh shall of the flesh reap corruption; but he that soweth to the Spirit shall of the Spirit reap life everlast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">
  <a:themeElements>
    <a:clrScheme name="Theme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2026-07-16T22:37:45Z</dcterms:created>
  <dcterms:modified xsi:type="dcterms:W3CDTF">2026-07-16T22:37:45Z</dcterms:modified>
  <dc:title>Bible.com.au: Galatians 6:1-18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