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3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latians 5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ttle leaven leaveneth the whole lump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onfidence in you through the Lord, that ye will be none otherwise minded: but he that troubleth you shall bear his judgment, whosoever he b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, brethren, if I yet preach circumcision, why do I yet suffer persecution? then is the offence of the cross ceas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they were even cut off which trouble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brethren, ye have been called unto liberty; only use not liberty for an occasion to the flesh, but by love serve one anoth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the law is fulfilled in one word, even in this; Thou shalt love thy neighbour as thyself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e bite and devour one another, take heed that ye be not consumed one of anoth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 say then, Walk in the Spirit, and ye shall not fulfil the lust of the fles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flesh lusteth against the Spirit, and the Spirit against the flesh: and these are contrary the one to the other: so that ye cannot do the things that ye woul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e be led of the Spirit, ye are not under the law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nd fast therefore in the liberty wherewith Christ hath made us free, and be not entangled again with the yoke of bondag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works of the flesh are manifest, which are these; Adultery, fornication, uncleanness, lasciviousness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dolatry, witchcraft, hatred, variance, emulations, wrath, strife, seditions, heresies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vyings, murders, drunkenness, revellings, and such like: of the which I tell you before, as I have also told you in time past, that they which do such things shall not inherit the kingdom of G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fruit of the Spirit is love, joy, peace, longsuffering, gentleness, goodness, faith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ekness, temperance: against such there is no law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hat are Christ’s have crucified the flesh with the affections and lust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live in the Spirit, let us also walk in the Spiri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not be desirous of vain glory, provoking one another, envying one anoth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Paul say unto you, that if ye be circumcised, Christ shall profit you noth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testify again to every man that is circumcised, that he is a debtor to do the whole law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rist is become of no effect unto you, whosoever of you are justified by the law; ye are fallen from gra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through the Spirit wait for the hope of righteousness by fai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Jesus Christ neither circumcision availeth any thing, nor uncircumcision; but faith which worketh by lov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did run well; who did hinder you that ye should not obey the truth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persuasion cometh not of him that calleth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2026-08-04T04:17:48Z</dcterms:created>
  <dcterms:modified xsi:type="dcterms:W3CDTF">2026-08-04T04:17:48Z</dcterms:modified>
  <dc:title>Bible.com.au: Galatians 5:1-26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