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said before, so say I now again, If any man preach any other gospel unto you than that ye have received, let him be accur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 I now persuade men, or God? or do I seek to please men? for if I yet pleased men, I should not be the servant of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certify you, brethren, that the gospel which was preached of me is not after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neither received it of man, neither was I taught it, but by the revelation of Jesu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have heard of my conversation in time past in the Jews’ religion, how that beyond measure I persecuted the church of God, and wasted it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ofited in the Jews’ religion above many my equals in mine own nation, being more exceedingly zealous of the traditions of my fath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pleased God, who separated me from my mother’s womb, and called me by his grac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veal his Son in me, that I might preach him among the heathen; immediately I conferred not with flesh and blo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went I up to Jerusalem to them which were apostles before me; but I went into Arabia, and returned again unto Damasc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 three years I went up to Jerusalem to see Peter, and abode with him fifteen day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, (not of men, neither by man, but by Jesus Christ, and God the Father, who raised him from the dead;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ther of the apostles saw I none, save James the Lord’s br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things which I write unto you, behold, before God, I lie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s I came into the regions of Syria and Cilicia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as unknown by face unto the churches of Judaea which were in Christ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had heard only, That he which persecuted us in times past now preacheth the faith which once he destroy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lorified God in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brethren which are with me, unto the churches of Galatia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to you and peace from God the Father, and from our Lord Jesus Chris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our sins, that he might deliver us from this present evil world, according to the will of God and our Father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be glory for ever and ever. A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rvel that ye are so soon removed from him that called you into the grace of Christ unto another gospel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not another; but there be some that trouble you, and would pervert the gospel of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gh we, or an angel from heaven, preach any other gospel unto you than that which we have preached unto you, let him be accur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2026-06-14T10:44:58Z</dcterms:created>
  <dcterms:modified xsi:type="dcterms:W3CDTF">2026-06-14T10:44:58Z</dcterms:modified>
  <dc:title>Bible.com.au: Galatians 1:1-24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