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now the chief of their fathers, and this is the genealogy of them that went up with me from Babylon, in the reign of Artaxerxe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Phinehas; Gershom: of the sons of Ithamar; Daniel: of the sons of David;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sons of Shechaniah, of the sons of Pharosh; Zechariah: and with him were reckoned by genealogy of the males an hundred and fif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sons of Pahath-moab; Elihoenai the son of Zerahiah, and with him two hundred m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Shechaniah; the son of Jahaziel, and with him three hundred m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sons also of Adin; Ebed the son of Jonathan, and with him fifty m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Elam; Jeshaiah the son of Athaliah, and with him seventy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sons of Shephatiah; Zebadiah the son of Michael, and with him fourscore m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Joab; Obadiah the son of Jehiel, and with him two hundred and eighteen m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sons of Shelomith; the son of Josiphiah, and with him an hundred and threescore m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the sons of Bebai; Zechariah the son of Bebai, and with him twenty and eight 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 the sons of Azgad; Johanan the son of Hakkatan, and with him an hundred and ten m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last sons of Adonikam, whose names are these, Eliphelet, Jeiel, and Shemaiah, and with them threescore m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sons also of Bigvai; Uthai, and Zabbud, and with them seventy m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thered them together to the river that runneth to Ahava; and there abode we in tents three days: and I viewed the people, and the priests, and found there none of the sons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ent I for Eliezer, for Ariel, for Shemaiah, and for Elnathan, and for Jarib, and for Elnathan, and for Nathan, and for Zechariah, and for Meshullam, chief men; also for Joiarib, and for Elnathan, men of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nt them with commandment unto Iddo the chief at the place Casiphia, and I told them what they should say unto Iddo, and to his brethren the Nethinims, at the place Casiphia, that they should bring unto us ministers for the house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y the good hand of our God upon us they brought us a man of understanding, of the sons of Mahli, the son of Levi, the son of Israel; and Sherebiah, with his sons and his brethren, eight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and with him Jeshaiah of the sons of Merari, his brethren and their sons, twen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of the Nethinims, whom David and the princes had appointed for the service of the Levites, two hundred and twenty Nethinims: all of them were expressed b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proclaimed a fast there, at the river of Ahava, that we might afflict ourselves before our God, to seek of him a right way for us, and for our little ones, and for all our subs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besought our God for this: and he was intreate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parated twelve of the chief of the priests, Sherebiah, Hashabiah, and ten of their brethren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eighed unto them the silver, and the gold, and the vessels, even the offering of the house of our God, which the king, and his counsellors, and his lords, and all Israel there present, had off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ven weighed unto their hand six hundred and fifty talents of silver, and silver vessels an hundred talents, and of gold an hundred tal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so twenty basons of gold, of a thousand drams; and two vessels of fine copper, precious as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unto them, Ye are holy unto the LORD; the vessels are holy also; and the silver and the gold are a freewill offering unto the LORD God of your fath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tch ye, and keep them, until ye weigh them before the chief of the priests and the Levites, and chief of the fathers of Israel, at Jerusalem, in the chambers of the hous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ook the priests and the Levites the weight of the silver, and the gold, and the vessels, to bring them to Jerusalem unto the house of 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e departed from the river of Ahava on the twelfth day of the first month, to go unto Jerusalem: and the hand of our God was upon us, and he delivered us from the hand of the enemy, and of such as lay in wait by th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came to Jerusalem, and abode there three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number and by weight of every one: and all the weight was written at that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delivered the king’s commissions unto the king’s lieutenants, and to the governors on this side the river: and they furthered the people, and the house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2026-10-18T22:23:24Z</dcterms:created>
  <dcterms:modified xsi:type="dcterms:W3CDTF">2026-10-18T22:23:24Z</dcterms:modified>
  <dc:title>Bible.com.au: Ezra 8:1-36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