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sked we those elders, and said unto them thus, Who commanded you to build this house, and to make up these wal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sked their names also, to certify thee, that we might write the names of the men that were the chief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us they returned us answer, saying, We are the servants of the God of heaven and earth, and build the house that was builded these many years ago, which a great king of Israel builded and se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fter that our fathers had provoked the God of heaven unto wrath, he gave them into the hand of Nebuchadnezzar the king of Babylon, the Chaldean, who destroyed this house, and carried the people away into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 the first year of Cyrus the king of Babylon the same king Cyrus made a decree to build this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vessels also of gold and silver of the house of God, which Nebuchadnezzar took out of the temple that was in Jerusalem, and brought them into the temple of Babylon, those did Cyrus the king take out of the temple of Babylon, and they were delivered unto one, whose name was Sheshbazzar, whom he had mad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ake these vessels, go, carry them into the temple that is in Jerusalem, and let the house of God be builded in 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same Sheshbazzar, and laid the foundation of the house of God which is in Jerusalem: and since that time even until now hath it been in building, and yet it is not fi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if it seem good to the king, let there be search made in the king’s treasure house, which is there at Babylon, whether it be so, that a decree was made of Cyrus the king to build this house of God at Jerusalem, and let the king send his pleasure to us concerning this ma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rophets, Haggai the prophet, and Zechariah the son of Iddo, prophesied unto the Jews that were in Judah and Jerusalem in the name of the God of Israel, even un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rose up Zerubbabel the son of Shealtiel, and Jeshua the son of Jozadak, and began to build the house of God which is at Jerusalem: and with them were the prophets of God helpi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came to them Tatnai, governor on this side the river, and Shethar-boznai, and their companions, and said thus unto them, Who hath commanded you to build this house, and to make up this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we unto them after this manner, What are the names of the men that make this buil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upon the elders of the Jews, that they could not cause them to cease, till the matter came to Darius: and then they returned answer by letter concerning this mat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opy of the letter that Tatnai, governor on this side the river, and Shethar-boznai, and his companions the Apharsachites, which were on this side the river, sent unto Darius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ent a letter unto him, wherein was written thus; Unto Darius the king, all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it known unto the king, that we went into the province of Judea, to the house of the great God, which is builded with great stones, and timber is laid in the walls, and this work goeth fast on, and prospereth in their hands.]]></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2026-06-09T22:11:56Z</dcterms:created>
  <dcterms:modified xsi:type="dcterms:W3CDTF">2026-06-09T22:11:56Z</dcterms:modified>
  <dc:title>Bible.com.au: Ezra 5:1-17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