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6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children of the province that went up out of the captivity, of those which had been carried away, whom Nebuchadnezzar the king of Babylon had carried away unto Babylon, and came again unto Jerusalem and Judah, every one unto his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came with Zerubbabel: Jeshua, Nehemiah, Seraiah, Reelaiah, Mordecai, Bilshan, Mispar, Bigvai, Rehum, Baanah. The number of the men of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ldren of Parosh, two thousand an hundred seventy and tw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ildren of Shephatiah, three hundred seventy and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hildren of Arah, seven hundred seventy and f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of Pahath-moab, of the children of Jeshua and Joab, two thousand eight hundred and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Zattu, nine hundred forty and f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Bani, six hundred for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Bebai, six hundred twenty and th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Azgad, a thousand two hundred twenty and tw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Adonikam, six hundred sixty and si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Bigvai, two thousand fifty and s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Adin, four hundred fifty and f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Bezai, three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Jorah, an hundred and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Hashum, two hundred twenty and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Gibbar, nine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Beth-lehem, an hundred twenty and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of Netophah, fifty and s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Azmaveth, for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Kirjath-arim, Chephirah, and Beeroth, seven hundred and forty and thr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hildren of Ramah and Gaba, six hundred twenty and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Michmas, an hundred twenty and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el and Ai, two hundred twenty and thr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Nebo, fifty and tw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hildren of Magbish, an hundred fifty and si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ren of Lod, Hadid, and Ono, seven hundred twenty and f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Senaah, three thousand and six hundred and thir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Pashur, a thousand two hundred forty and se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 the children of Jeshua and Kadmiel, of the children of Hodaviah, seventy and fou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ingers: the children of Asaph, an hundred twenty and e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the porters: the children of Shallum, the children of Ater, the children of Talmon, the children of Akkub, the children of Hatita, the children of Shobai, in all an hundred thirty and n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thinims: the children of Ziha, the children of Hasupha, the children of Tabba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children of Keros, the children of Siaha, the children of Pad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hildren of Lebanah, the children of Hagabah, the children of Akku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children of Hagab, the children of Shalmai, the children of Han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Giddel, the children of Gahar, the children of Reai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Rezin, the children of Nekoda, the children of Gazz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Uzza, the children of Paseah, the children of Besa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Asnah, the children of Mehunim, the children of Nephus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azluth, the children of Mehida, the children of Hars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rkos, the children of Sisera, the children of Tham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Solomon’s servants: the children of Sotai, the children of Sophereth, the children of Peru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Jaalah, the children of Darkon, the children of Gidd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hephatiah, the children of Hattil, the children of Pochereth of Zebaim, the children of Am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ll the Nethinims, and the children of Solomon’s servants, were three hundred ninety and tw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se were they which went up from Tel-melah, Tel-harsa, Cherub, Addan, and Immer: but they could not shew their father’s house, and their seed, whether they were of Israe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children of Delaiah, the children of Tobiah, the children of Nekoda, six hundred fif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of the children of the priests: the children of Habaiah, the children of Koz, the children of Barzillai; which took a wife of the daughters of Barzillai the Gileadite, and was called after their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ought their register among those that were reckoned by genealogy, but they were not found: therefore were they, as polluted, put from the priestho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Tirshatha said unto them, that they should not eat of the most holy things, till there stood up a priest with Urim and with Thumm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eside their servants and their maids, of whom there were seven thousand three hundred thirty and seven: and there were among them two hundred singing men and singing wo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ir horses were seven hundred thirty and six; their mules, two hundred forty and fi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ir camels, four hundred thirty and five; their asses, six thousand seven hundred and twent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ome of the chief of the fathers, when they came to the house of the LORD which is at Jerusalem, offered freely for the house of God to set it up in his pl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y gave after their ability unto the treasure of the work threescore and one thousand drams of gold, and five thousand pound of silver, and one hundred priests’ garment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 the priests, and the Levites, and some of the people, and the singers, and the porters, and the Nethinims, dwelt in their cities, and all Israel in their citi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2026-10-06T18:13:34Z</dcterms:created>
  <dcterms:modified xsi:type="dcterms:W3CDTF">2026-10-06T18:13:34Z</dcterms:modified>
  <dc:title>Bible.com.au: Ezra 2:1-70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