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presProps" Target="presProps.xml"/>
  <Relationship Id="rId76" Type="http://schemas.openxmlformats.org/officeDocument/2006/relationships/viewProps" Target="viewProps.xml"/>
  <Relationship Id="rId7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86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2:1-7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hildren of Zaccai, seven hundred and threesc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ildren of Bani, six hundred forty and tw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children of Bebai, six hundred twenty and th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hildren of Azgad, a thousand two hundred twenty and tw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hildren of Adonikam, six hundred sixty and six.]]></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hildren of Bigvai, two thousand fifty and six.]]></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hildren of Adin, four hundred fifty and fou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hildren of Ater of Hezekiah, ninety and e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hildren of Bezai, three hundred twenty and thr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ldren of Jorah, an hundred and twel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children of the province that went up out of the captivity, of those which had been carried away, whom Nebuchadnezzar the king of Babylon had carried away unto Babylon, and came again unto Jerusalem and Judah, every one unto his c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hildren of Hashum, two hundred twenty and thr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ildren of Gibbar, ninety and f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hildren of Beth-lehem, an hundred twenty and thr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en of Netophah, fifty and six.]]></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men of Anathoth, an hundred twenty and e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hildren of Azmaveth, forty and tw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children of Kirjath-arim, Chephirah, and Beeroth, seven hundred and forty and thr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hildren of Ramah and Gaba, six hundred twenty and 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en of Michmas, an hundred twenty and tw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en of Beth-el and Ai, two hundred twenty and thr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ch came with Zerubbabel: Jeshua, Nehemiah, Seraiah, Reelaiah, Mordecai, Bilshan, Mispar, Bigvai, Rehum, Baanah. The number of the men of the people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children of Nebo, fifty and tw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children of Magbish, an hundred fifty and six.]]></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children of the other Elam, a thousand two hundred fifty and fou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children of Harim, three hundred and twen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children of Lod, Hadid, and Ono, seven hundred twenty and f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hildren of Jericho, three hundred forty and fiv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children of Senaah, three thousand and six hundred and thirt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riests: the children of Jedaiah, of the house of Jeshua, nine hundred seventy and thre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children of Immer, a thousand fifty and tw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children of Pashur, a thousand two hundred forty and sev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hildren of Parosh, two thousand an hundred seventy and two.]]></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children of Harim, a thousand and sevente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Levites: the children of Jeshua and Kadmiel, of the children of Hodaviah, seventy and fou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ingers: the children of Asaph, an hundred twenty and eigh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children of the porters: the children of Shallum, the children of Ater, the children of Talmon, the children of Akkub, the children of Hatita, the children of Shobai, in all an hundred thirty and ni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Nethinims: the children of Ziha, the children of Hasupha, the children of Tabbao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children of Keros, the children of Siaha, the children of Pad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children of Lebanah, the children of Hagabah, the children of Akkub,]]></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children of Hagab, the children of Shalmai, the children of Han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children of Giddel, the children of Gahar, the children of Reaia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children of Rezin, the children of Nekoda, the children of Gazz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hildren of Shephatiah, three hundred seventy and two.]]></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children of Uzza, the children of Paseah, the children of Besa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children of Asnah, the children of Mehunim, the children of Nephus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children of Bakbuk, the children of Hakupha, the children of Harhu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children of Bazluth, the children of Mehida, the children of Harsh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children of Barkos, the children of Sisera, the children of Thamah,]]></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children of Neziah, the children of Hatiph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children of Solomon’s servants: the children of Sotai, the children of Sophereth, the children of Perud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children of Jaalah, the children of Darkon, the children of Giddel,]]></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children of Shephatiah, the children of Hattil, the children of Pochereth of Zebaim, the children of Ami.]]></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ll the Nethinims, and the children of Solomon’s servants, were three hundred ninety and tw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hildren of Arah, seven hundred seventy and fiv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hese were they which went up from Tel-melah, Tel-harsa, Cherub, Addan, and Immer: but they could not shew their father’s house, and their seed, whether they were of Israel:]]></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 children of Delaiah, the children of Tobiah, the children of Nekoda, six hundred fifty and two.]]></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of the children of the priests: the children of Habaiah, the children of Koz, the children of Barzillai; which took a wife of the daughters of Barzillai the Gileadite, and was called after their nam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se sought their register among those that were reckoned by genealogy, but they were not found: therefore were they, as polluted, put from the priesthoo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the Tirshatha said unto them, that they should not eat of the most holy things, till there stood up a priest with Urim and with Thummim.]]></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 whole congregation together was forty and two thousand three hundred and threescor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Beside their servants and their maids, of whom there were seven thousand three hundred thirty and seven: and there were among them two hundred singing men and singing wome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Their horses were seven hundred thirty and six; their mules, two hundred forty and fiv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ir camels, four hundred thirty and five; their asses, six thousand seven hundred and twenty.]]></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some of the chief of the fathers, when they came to the house of the LORD which is at Jerusalem, offered freely for the house of God to set it up in his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hildren of Pahath-moab, of the children of Jeshua and Joab, two thousand eight hundred and twelv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They gave after their ability unto the treasure of the work threescore and one thousand drams of gold, and five thousand pound of silver, and one hundred priests’ garment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So the priests, and the Levites, and some of the people, and the singers, and the porters, and the Nethinims, dwelt in their cities, and all Israel in their citie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hildren of Elam, a thousand two hundred fifty and f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ildren of Zattu, nine hundred forty and five.]]></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2026-06-12T02:46:59Z</dcterms:created>
  <dcterms:modified xsi:type="dcterms:W3CDTF">2026-06-12T02:46:59Z</dcterms:modified>
  <dc:title>Bible.com.au: Ezra 2:1-70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