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8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0: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ll the men of Judah and Benjamin gathered themselves together unto Jerusalem within three days. It was the ninth month, on the twentieth day of the month; and all the people sat in the street of the house of God, trembling because of this matter, and for the great r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zra the priest stood up, and said unto them, Ye have transgressed, and have taken strange wives, to increase the trespass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fore make confession unto the LORD God of your fathers, and do his pleasure: and separate yourselves from the people of the land, and from the strange wi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congregation answered and said with a loud voice, As thou hast said, so must we 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people are many, and it is a time of much rain, and we are not able to stand without, neither is this a work of one day or two: for we are many that have transgressed in this 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now our rulers of all the congregation stand, and let all them which have taken strange wives in our cities come at appointed times, and with them the elders of every city, and the judges thereof, until the fierce wrath of our God for this matter be turned from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ly Jonathan the son of Asahel and Jahaziah the son of Tikvah were employed about this matter: and Meshullam and Shabbethai the Levite help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the captivity did so. And Ezra the priest, with certain chief of the fathers, after the house of their fathers, and all of them by their names, were separated, and sat down in the first day of the tenth month to examine the mat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made an end with all the men that had taken strange wives by the first day of the first mon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mong the sons of the priests there were found that had taken strange wives: namely, of the sons of Jeshua the son of Jozadak, and his brethren; Maaseiah, and Eliezer, and Jarib, and Gedal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Ezra had prayed, and when he had confessed, weeping and casting himself down before the house of God, there assembled unto him out of Israel a very great congregation of men and women and children: for the people wept very so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gave their hands that they would put away their wives; and being guilty, they offered a ram of the flock for their trespa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 the sons of Immer; Hanani, and Zebad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of the sons of Harim; Maaseiah, and Elijah, and Shemaiah, and Jehiel, and Uzz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 the sons of Pashur; Elioenai, Maaseiah, Ishmael, Nethaneel, Jozabad, and Elas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so of the Levites; Jozabad, and Shimei, and Kelaiah, (the same is Kelita,) Pethahiah, Judah, and Eliez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the singers also; Eliashib: and of the porters; Shallum, and Telem, and Ur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reover of Israel: of the sons of Parosh; Ramiah, and Jeziah, and Malchiah, and Miamin, and Eleazar, and Malchijah, and Bena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f the sons of Elam; Mattaniah, Zechariah, and Jehiel, and Abdi, and Jeremoth, and El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of the sons of Zattu; Elioenai, Eliashib, Mattaniah, and Jeremoth, and Zabad, and Aziz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f the sons also of Bebai; Jehohanan, Hananiah, Zabbai, and Athl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chaniah the son of Jehiel, one of the sons of Elam, answered and said unto Ezra, We have trespassed against our God, and have taken strange wives of the people of the land: yet now there is hope in Israel concerning this th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f the sons of Bani; Meshullam, Malluch, and Adaiah, Jashub, and Sheal, and Ramo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of the sons of Pahath-moab; Adna, and Chelal, Benaiah, Maaseiah, Mattaniah, Bezaleel, and Binnui, and Manasse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f the sons of Harim; Eliezer, Ishijah, Malchiah, Shemaiah, Shime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njamin, Malluch, and Shemari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f the sons of Hashum; Mattenai, Mattathah, Zabad, Eliphelet, Jeremai, Manasseh, and Shime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f the sons of Bani; Maadai, Amram, and U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naiah, Bedeiah, Chellu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Vaniah, Meremoth, Eliashib,]]></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attaniah, Mattenai, and Jaasa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Bani, and Binnui, Shime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refore let us make a covenant with our God to put away all the wives, and such as are born of them, according to the counsel of my lord, and of those that tremble at the commandment of our God; and let it be done according to the law.]]></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Shelemiah, and Nathan, and Adaia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chnadebai, Shashai, Shara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zareel, and Shelemiah, Shemari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hallum, Amariah, and Josep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Of the sons of Nebo; Jeiel, Mattithiah, Zabad, Zebina, Jadau, and Joel, Benaia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l these had taken strange wives: and some of them had wives by whom they had childr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rise; for this matter belongeth unto thee: we also will be with thee: be of good courage, and do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rose Ezra, and made the chief priests, the Levites, and all Israel, to swear that they should do according to this word. And they swa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Ezra rose up from before the house of God, and went into the chamber of Johanan the son of Eliashib: and when he came thither, he did eat no bread, nor drink water: for he mourned because of the transgression of them that had been carried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made proclamation throughout Judah and Jerusalem unto all the children of the captivity, that they should gather themselves together unto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at whosoever would not come within three days, according to the counsel of the princes and the elders, all his substance should be forfeited, and himself separated from the congregation of those that had been carried away.]]></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2026-06-12T02:47:47Z</dcterms:created>
  <dcterms:modified xsi:type="dcterms:W3CDTF">2026-06-12T02:47:47Z</dcterms:modified>
  <dc:title>Bible.com.au: Ezra 10:1-44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