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232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he unto me, The iniquity of the house of Israel and Judah is exceeding great, and the land is full of blood, and the city full of perverseness: for they say, The LORD hath forsaken the earth, and the LORD seeth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s for me also, mine eye shall not spare, neither will I have pity, but I will recompense their way upon their h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hold, the man clothed with linen, which had the inkhorn by his side, reported the matter, saying, I have done as thou hast commanded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cried also in mine ears with a loud voice, saying, Cause them that have charge over the city to draw near, even every man with his destroying weapon in his h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six men came from the way of the higher gate, which lieth toward the north, and every man a slaughter weapon in his hand; and one man among them was clothed with linen, with a writer’s inkhorn by his side: and they went in, and stood beside the brasen alt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glory of the God of Israel was gone up from the cherub, whereupon he was, to the threshold of the house. And he called to the man clothed with linen, which had the writer’s inkhorn by his s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him, Go through the midst of the city, through the midst of Jerusalem, and set a mark upon the foreheads of the men that sigh and that cry for all the abominations that be done in the midst thereo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o the others he said in mine hearing, Go ye after him through the city, and smite: let not your eye spare, neither have ye p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lay utterly old and young, both maids, and little children, and women: but come not near any man upon whom is the mark; and begin at my sanctuary. Then they began at the ancient men which were before the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them, Defile the house, and fill the courts with the slain: go ye forth. And they went forth, and slew in the c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while they were slaying them, and I was left, that I fell upon my face, and cried, and said, Ah Lord GOD! wilt thou destroy all the residue of Israel in thy pouring out of thy fury upon Jerusalem?]]></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2026-07-03T19:29:00Z</dcterms:created>
  <dcterms:modified xsi:type="dcterms:W3CDTF">2026-07-03T19:29:00Z</dcterms:modified>
  <dc:title>Bible.com.au: Ezekiel 9:1-11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