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ou also unto thee wheat, and barley, and beans, and lentiles, and millet, and fitches, and put them in one vessel, and make thee bread thereof, according to the number of the days that thou shalt lie upon thy side, three hundred and ninety days shalt thou eat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y meat which thou shalt eat shall be by weight, twenty shekels a day: from time to time shalt thou ea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drink also water by measure, the sixth part of an hin: from time to time shalt thou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eat it as barley cakes, and thou shalt bake it with dung that cometh out of man, in their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Even thus shall the children of Israel eat their defiled bread among the Gentiles, whither I will dri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I, Ah Lord GOD! behold, my soul hath not been polluted: for from my youth up even till now have I not eaten of that which dieth of itself, or is torn in pieces; neither came there abominable flesh into my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unto me, Lo, I have given thee cow’s dung for man’s dung, and thou shalt prepare thy bread there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he said unto me, Son of man, behold, I will break the staff of bread in Jerusalem: and they shall eat bread by weight, and with care; and they shall drink water by measure, and with astonish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y may want bread and water, and be astonied one with another, and consume away for their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also, son of man, take thee a tile, and lay it before thee, and pourtray upon it the city, eve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ay siege against it, and build a fort against it, and cast a mount against it; set the camp also against it, and set battering rams against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take thou unto thee an iron pan, and set it for a wall of iron between thee and the city: and set thy face against it, and it shall be besieged, and thou shalt lay siege against it. This shall be a sign to the hous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e thou also upon thy left side, and lay the iniquity of the house of Israel upon it: according to the number of the days that thou shalt lie upon it thou shalt bear their iniqu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have laid upon thee the years of their iniquity, according to the number of the days, three hundred and ninety days: so shalt thou bear the iniquity of the hous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ou hast accomplished them, lie again on thy right side, and thou shalt bear the iniquity of the house of Judah forty days: I have appointed thee each day for a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ou shalt set thy face toward the siege of Jerusalem, and thine arm shall be uncovered, and thou shalt prophesy agains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hold, I will lay bands upon thee, and thou shalt not turn thee from one side to another, till thou hast ended the days of thy sieg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2026-06-24T14:39:59Z</dcterms:created>
  <dcterms:modified xsi:type="dcterms:W3CDTF">2026-06-24T14:39:59Z</dcterms:modified>
  <dc:title>Bible.com.au: Ezekiel 4:1-17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