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453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ou son of man, prophesy against Gog, and say, Thus saith the Lord GOD; Behold, I am against thee, O Gog, the chief prince of Meshech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urn thee back, and leave but the sixth part of thee, and will cause thee to come up from the north parts, and will bring thee upon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mite thy bow out of thy left hand, and will cause thine arrows to fall out of thy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fall upon the mountains of Israel, thou, and all thy bands, and the people that is with thee: I will give thee unto the ravenous birds of every sort, and to the beasts of the field to be devou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fall upon the open field: for I have spoken it,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end a fire on Magog, and among them that dwell carelessly in the isles: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ill I make my holy name known in the midst of my people Israel; and I will not let them pollute my holy name any more: and the heathen shall know that I am the LORD,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t is come, and it is done, saith the Lord GOD; this is the day whereof I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l in the cities of Israel shall go forth, and shall set on fire and burn the weapons, both the shields and the bucklers, the bows and the arrows, and the handstaves, and the spears, and they shall burn them with fire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shall take no wood out of the field, neither cut down any out of the forests; for they shall burn the weapons with fire: and they shall spoil those that spoiled them, and rob those that robbed them,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ven months shall the house of Israel be burying of them, that they may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a, all the people of the land shall bury them; and it shall be to them a renown the day that I shall be glorified,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sever out men of continual employment, passing through the land to bury with the passengers those that remain upon the face of the earth, to cleanse it: after the end of seven months shall they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assengers that pass through the land, when any seeth a man’s bone, then shall he set up a sign by it, till the buriers have buried it in the valley of Hamon-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the name of the city shall be Hamonah. Thus shall they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thus saith the Lord GOD; Speak unto every feathered fowl, and to every beast of the field, Assemble yourselves, and come; gather yourselves on every side to my sacrifice that I do sacrifice for you, even a great sacrifice upon the mountains of Israel, that ye may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 shall eat the flesh of the mighty, and drink the blood of the princes of the earth, of rams, of lambs, and of goats, of bullocks, all of them fatlings of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eat fat till ye be full, and drink blood till ye be drunken, of my sacrifice which I have sacrificed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ye shall be filled at my table with horses and chariots, with mighty men, and with all men of war,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t my glory among the heathen, and all the heathen shall see my judgment that I have executed, and my hand that I have laid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house of Israel shall know that I am the LORD their God from that day and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eathen shall know that the house of Israel went into captivity for their iniquity: because they trespassed against me, therefore hid I my face from them, and gave them into the hand of their enemies: so fell they all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cording to their uncleanness and according to their transgressions have I done unto them, and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us saith the Lord GOD; Now will I bring again the captivity of Jacob, and have mercy upon the whole house of Israel, and will be j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at they have borne their shame, and all their trespasses whereby they have trespassed against me, when they dwelt safely in their land, and none mad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again from the people, and gathered them out of their enemies’ lands, and am sanctified in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they know that I am the LORD their God, which caused them to be led into captivity among the heathen: but I have gathered them unto their own land, and have left none of them any mor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will I hide my face any more from them: for I have poured out my spirit upon the house of Israel,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2026-10-16T05:37:28Z</dcterms:created>
  <dcterms:modified xsi:type="dcterms:W3CDTF">2026-10-16T05:37:28Z</dcterms:modified>
  <dc:title>Bible.com.au: Ezekiel 39:1-29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