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7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ascend and come like a storm, thou shalt be like a cloud to cover the land, thou, and all thy bands, and many peopl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t shall also come to pass, that at the same time shall things come into thy mind, and thou shalt think an evil tho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say, I will go up to the land of unwalled villages; I will go to them that are at rest, that dwell safely, all of them dwelling without walls, and having neither bars nor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ake a spoil, and to take a prey; to turn thine hand upon the desolate places that are now inhabited, and upon the people that are gathered out of the nations, which have gotten cattle and goods, that dwell in the midst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the young lions thereof, shall say unto thee, Art thou come to take a spoil? hast thou gathered thy company to take a prey? to carry away silver and gold, to take away cattle and goods, to take a great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unto Gog, Thus saith the Lord GOD; In that day when my people of Israel dwelleth safely, shalt thou not know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come from thy place out of the north parts, thou, and many people with thee, all of them riding upon horses, a great company, and a mighty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me up against my people of Israel, as a cloud to cover the land; it shall be in the latter days, and I will bring thee against my land, that the heathen may know me, when I shall be sanctified in thee, O Gog, before thei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GOD; Art thou he of whom I have spoken in old time by my servants the prophets of Israel, which prophesied in those days many years that I would bring thee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at the same time when Gog shall come against the land of Israel, saith the Lord GOD, that my fury shall come up in my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my jealousy and in the fire of my wrath have I spoken, Surely in that day there shall be a great shaking in the land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fishes of the sea, and the fowls of the heaven, and the beasts of the field, and all creeping things that creep upon the earth, and all the men that are upon the face of the earth, shall shake at my presence, and the mountains shall be thrown down, and the steep places shall fall, and every wall shall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all for a sword against him throughout all my mountains, saith the Lord GOD: every man’s sword shall be against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plead against him with pestilence and with blood; and I will rain upon him, and upon his bands, and upon the many people that are with him, an overflowing rain, and great hailstones, fire, and brimst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will I magnify myself, and sanctify myself; and I will be known in the eyes of many nations,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Gog, the land of Magog, the chief prince of Meshech and Tubal, and prophesy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Behold, I am against thee, O Gog, the chief prince of Meshech and Tu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turn thee back, and put hooks into thy jaws, and I will bring thee forth, and all thine army, horses and horsemen, all of them clothed with all sorts of armour, even a great company with bucklers and shields, all of them handling s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Ethiopia, and Libya with them; all of them with shield and helm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and all his bands; the house of Togarmah of the north quarters, and all his bands: and many people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thou prepared, and prepare for thyself, thou, and all thy company that are assembled unto thee, and be thou a guard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thou shalt be visited: in the latter years thou shalt come into the land that is brought back from the sword, and is gathered out of many people, against the mountains of Israel, which have been always waste: but it is brought forth out of the nations, and they shall dwell safely all of the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2026-07-16T22:40:56Z</dcterms:created>
  <dcterms:modified xsi:type="dcterms:W3CDTF">2026-07-16T22:40:56Z</dcterms:modified>
  <dc:title>Bible.com.au: Ezekiel 38:1-23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