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return: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even do according to thine anger, and according to thine envy which thou hast used out of thy hatred against them; and I will make myself known among them, when I have judged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am the LORD, and that I have heard all thy blasphemies which thou hast spoken against the mountains of Israel, saying, They are laid desolate, they are given us to consu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ith your mouth ye have boasted against me, and have multiplied your words against me: I have hear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at the inheritance of the house of Israel, because it was desolate, so will I do unto thee: thou shalt be desolate, O mount Seir, and all Idumea,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O mount Seir, I am against thee, and I will stretch out mine hand against thee, and I will make thee most desol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hatred, and hast shed the blood of the children of Israel by the force of the sword in the time of their calamity, in the time that their iniquity had an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even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most desolate, and cut off from it him that passeth out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men: in thy hills, and in thy valleys, and in all thy rivers, shall they fall that are slain with the swor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2026-06-14T10:55:54Z</dcterms:created>
  <dcterms:modified xsi:type="dcterms:W3CDTF">2026-06-14T10:55:54Z</dcterms:modified>
  <dc:title>Bible.com.au: Ezekiel 35:1-15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