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52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shall messengers go forth from me in ships to make the careless Ethiopians afraid, and great pain shall come upon them, as in the day of Egypt: for, lo, it com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I will also make the multitude of Egypt to cease by the hand of Nebuchadrezzar king of Baby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d his people with him, the terrible of the nations, shall be brought to destroy the land: and they shall draw their swords against Egypt, and fill the land with the sl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e rivers dry, and sell the land into the hand of the wicked: and I will make the land waste, and all that is therein, by the hand of strangers: I the LORD have spoke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I will also destroy the idols, and I will cause their images to cease out of Noph; and there shall be no more a prince of the land of Egypt: and I will put a fear in the l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make Pathros desolate, and will set fire in Zoan, and will execute judgments in N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pour my fury upon Sin, the strength of Egypt; and I will cut off the multitude of N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set fire in Egypt: Sin shall have great pain, and No shall be rent asunder, and Noph shall have distresses da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men of Aven and of Pi-beseth shall fall by the sword: and these cities shall go into captiv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ehaphnehes also the day shall be darkened, when I shall break there the yokes of Egypt: and the pomp of her strength shall cease in her: as for her, a cloud shall cover her, and her daughters shall go into captiv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will I execute judgments in Egypt: and they shall know that I am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in the eleventh year, in the first month, in the seventh day of the month, that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n of man, I have broken the arm of Pharaoh king of Egypt; and, lo, it shall not be bound up to be healed, to put a roller to bind it, to make it strong to hold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us saith the Lord GOD; Behold, I am against Pharaoh king of Egypt, and will break his arms, the strong, and that which was broken; and I will cause the sword to fall out of his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catter the Egyptians among the nations, and will disperse them through the countr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will strengthen the arms of the king of Babylon, and put my sword in his hand: but I will break Pharaoh’s arms, and he shall groan before him with the groanings of a deadly wounded m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will strengthen the arms of the king of Babylon, and the arms of Pharaoh shall fall down; and they shall know that I am the LORD, when I shall put my sword into the hand of the king of Babylon, and he shall stretch it out upon the land of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scatter the Egyptians among the nations, and disperse them among the countries; and they shall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nd say, Thus saith the Lord GOD; Howl ye, Woe worth the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day is near, even the day of the LORD is near, a cloudy day; it shall be the time of the heath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word shall come upon Egypt, and great pain shall be in Ethiopia, when the slain shall fall in Egypt, and they shall take away her multitude, and her foundations shall be broken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thiopia, and Libya, and Lydia, and all the mingled people, and Chub, and the men of the land that is in league, shall fall with them by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They also that uphold Egypt shall fall; and the pride of her power shall come down: from the tower of Syene shall they fall in it by the sword, saith the Lord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be desolate in the midst of the countries that are desolate, and her cities shall be in the midst of the cities that are was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know that I am the LORD, when I have set a fire in Egypt, and when all her helpers shall be destroye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2026-06-21T09:56:38Z</dcterms:created>
  <dcterms:modified xsi:type="dcterms:W3CDTF">2026-06-21T09:56:38Z</dcterms:modified>
  <dc:title>Bible.com.au: Ezekiel 30:1-26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