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7: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ncients of Gebal and the wise men thereof were in thee thy calkers: all the ships of the sea with their mariners were in thee to occupy thy merchandi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of Persia and of Lud and of Phut were in thine army, thy men of war: they hanged the shield and helmet in thee; they set forth thy comeli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en of Arvad with thine army were upon thy walls round about, and the Gammadims were in thy towers: they hanged their shields upon thy walls round about; they have made thy beauty perfec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rshish was thy merchant by reason of the multitude of all kind of riches; with silver, iron, tin, and lead, they traded in thy fai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avan, Tubal, and Meshech, they were thy merchants: they traded the persons of men and vessels of brass in thy mark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of the house of Togarmah traded in thy fairs with horses and horsemen and mu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n of Dedan were thy merchants; many isles were the merchandise of thine hand: they brought thee for a present horns of ivory and ebon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yria was thy merchant by reason of the multitude of the wares of thy making: they occupied in thy fairs with emeralds, purple, and broidered work, and fine linen, and coral, and ag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udah, and the land of Israel, they were thy merchants: they traded in thy market wheat of Minnith, and Pannag, and honey, and oil, and bal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mascus was thy merchant in the multitude of the wares of thy making, for the multitude of all riches; in the wine of Helbon, and white woo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again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n also and Javan going to and fro occupied in thy fairs: bright iron, cassia, and calamus, were in thy mark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edan was thy merchant in precious clothes for chario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rabia, and all the princes of Kedar, they occupied with thee in lambs, and rams, and goats: in these were they thy mercha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erchants of Sheba and Raamah, they were thy merchants: they occupied in thy fairs with chief of all spices, and with all precious stones, and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aran, and Canneh, and Eden, the merchants of Sheba, Asshur, and Chilmad, were thy merchan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were thy merchants in all sorts of things, in blue clothes, and broidered work, and in chests of rich apparel, bound with cords, and made of cedar, among thy merchandi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hips of Tarshish did sing of thee in thy market: and thou wast replenished, and made very glorious in the midst of the sea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y rowers have brought thee into great waters: the east wind hath broken thee in the midst of the sea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y riches, and thy fairs, thy merchandise, thy mariners, and thy pilots, thy calkers, and the occupiers of thy merchandise, and all thy men of war, that are in thee, and in all thy company which is in the midst of thee, shall fall into the midst of the seas in the day of thy ru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suburbs shall shake at the sound of the cry of thy pilo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ou son of man, take up a lamentation for Tyr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l that handle the oar, the mariners, and all the pilots of the sea, shall come down from their ships, they shall stand upon the l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hall cause their voice to be heard against thee, and shall cry bitterly, and shall cast up dust upon their heads, they shall wallow themselves in the ash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shall make themselves utterly bald for thee, and gird them with sackcloth, and they shall weep for thee with bitterness of heart and bitter wail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n their wailing they shall take up a lamentation for thee, and lament over thee, saying, What city is like Tyrus, like the destroyed in the midst of the se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y wares went forth out of the seas, thou filledst many people; thou didst enrich the kings of the earth with the multitude of thy riches and of thy merchandi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 the time when thou shalt be broken by the seas in the depths of the waters thy merchandise and all thy company in the midst of thee shall fa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the inhabitants of the isles shall be astonished at thee, and their kings shall be sore afraid, they shall be troubled in their countenan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merchants among the people shall hiss at thee; thou shalt be a terror, and never shalt be any mo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unto Tyrus, O thou that art situate at the entry of the sea, which art a merchant of the people for many isles, Thus saith the Lord GOD; O Tyrus, thou hast said, I am of perfect beau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y borders are in the midst of the seas, thy builders have perfected thy beau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ve made all thy ship boards of fir trees of Senir: they have taken cedars from Lebanon to make masts for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e oaks of Bashan have they made thine oars; the company of the Ashurites have made thy benches of ivory, brought out of the isles of Chitt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ine linen with broidered work from Egypt was that which thou spreadest forth to be thy sail; blue and purple from the isles of Elishah was that which covered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inhabitants of Zidon and Arvad were thy mariners: thy wise men, O Tyrus, that were in thee, were thy pilots.]]></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2026-06-06T11:56:38Z</dcterms:created>
  <dcterms:modified xsi:type="dcterms:W3CDTF">2026-06-06T11:56:38Z</dcterms:modified>
  <dc:title>Bible.com.au: Ezekiel 27:1-36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