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I will open the side of Moab from the cities, from his cities which are on his frontiers, the glory of the country, Beth-jeshimoth, Baal-meon, and Kiriathai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men of the east with the Ammonites, and will give them in possession, that the Ammonites may not be remembered among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judgments upon Moab; and they sha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Edom hath dealt against the house of Judah by taking vengeance, and hath greatly offended, and revenged himself upon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I will also stretch out mine hand upon Edom, and will cut off man and beast from it; and I will make it desolate from Teman; and they of Dedan shall fall by the s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my vengeance upon Edom by the hand of my people Israel: and they shall do in Edom according to mine anger and according to my fury; and they shall know my vengeance, saith the Lord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e Philistines have dealt by revenge, and have taken vengeance with a despiteful heart, to destroy it for the old hatr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Behold, I will stretch out mine hand upon the Philistines, and I will cut off the Cherethims, and destroy the remnant of the sea co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great vengeance upon them with furious rebukes; and they shall know that I am the LORD, when I shall lay my vengeance upon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again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et thy face against the Ammonites, and prophesy against them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 Ammonites, Hear the word of the Lord GOD; Thus saith the Lord GOD; Because thou saidst, Aha, against my sanctuary, when it was profaned; and against the land of Israel, when it was desolate; and against the house of Judah, when they went into captiv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deliver thee to the men of the east for a possession, and they shall set their palaces in thee, and make their dwellings in thee: they shall eat thy fruit, and they shall drink thy mi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Rabbah a stable for camels, and the Ammonites a couchingplace for flocks: and ye shall know 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; Because thou hast clapped thine hands, and stamped with the feet, and rejoiced in heart with all thy despite against the land of Israe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will stretch out mine hand upon thee, and will deliver thee for a spoil to the heathen; and I will cut thee off from the people, and I will cause thee to perish out of the countries: I will destroy thee; and thou shalt know that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; Because that Moab and Seir do say, Behold, the house of Judah is like unto all the heath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2026-06-14T10:56:39Z</dcterms:created>
  <dcterms:modified xsi:type="dcterms:W3CDTF">2026-06-14T10:56:39Z</dcterms:modified>
  <dc:title>Bible.com.au: Ezekiel 25:1-17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