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533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zekiel 25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, behold, I will open the side of Moab from the cities, from his cities which are on his frontiers, the glory of the country, Beth-jeshimoth, Baal-meon, and Kiriathaim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o the men of the east with the Ammonites, and will give them in possession, that the Ammonites may not be remembered among the nation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execute judgments upon Moab; and they shall know that I am the LOR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aith the Lord GOD; Because that Edom hath dealt against the house of Judah by taking vengeance, and hath greatly offended, and revenged himself upon them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us saith the Lord GOD; I will also stretch out mine hand upon Edom, and will cut off man and beast from it; and I will make it desolate from Teman; and they of Dedan shall fall by the swor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lay my vengeance upon Edom by the hand of my people Israel: and they shall do in Edom according to mine anger and according to my fury; and they shall know my vengeance, saith the Lord GO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aith the Lord GOD; Because the Philistines have dealt by revenge, and have taken vengeance with a despiteful heart, to destroy it for the old hatred;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us saith the Lord GOD; Behold, I will stretch out mine hand upon the Philistines, and I will cut off the Cherethims, and destroy the remnant of the sea coas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execute great vengeance upon them with furious rebukes; and they shall know that I am the LORD, when I shall lay my vengeance upon them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 of the LORD came again unto me, saying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 of man, set thy face against the Ammonites, and prophesy against them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y unto the Ammonites, Hear the word of the Lord GOD; Thus saith the Lord GOD; Because thou saidst, Aha, against my sanctuary, when it was profaned; and against the land of Israel, when it was desolate; and against the house of Judah, when they went into captivity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erefore I will deliver thee to the men of the east for a possession, and they shall set their palaces in thee, and make their dwellings in thee: they shall eat thy fruit, and they shall drink thy milk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make Rabbah a stable for camels, and the Ammonites a couchingplace for flocks: and ye shall know that I am the LOR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us saith the Lord GOD; Because thou hast clapped thine hands, and stamped with the feet, and rejoiced in heart with all thy despite against the land of Israel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erefore I will stretch out mine hand upon thee, and will deliver thee for a spoil to the heathen; and I will cut thee off from the people, and I will cause thee to perish out of the countries: I will destroy thee; and thou shalt know that I am the LOR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aith the Lord GOD; Because that Moab and Seir do say, Behold, the house of Judah is like unto all the heathen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5">
  <a:themeElements>
    <a:clrScheme name="Theme6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2026-06-14T12:11:01Z</dcterms:created>
  <dcterms:modified xsi:type="dcterms:W3CDTF">2026-06-14T12:11:01Z</dcterms:modified>
  <dc:title>Bible.com.au: Ezekiel 25:1-17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