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21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thus saith the Lord GOD; Woe to the bloody city! I will even make the pile for fir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p on wood, kindle the fire, consume the flesh, and spice it well, and let the bones be bu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it empty upon the coals thereof, that the brass of it may be hot, and may burn, and that the filthiness of it may be molten in it, that the scum of it may be consu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ath wearied herself with lies, and her great scum went not forth out of her: her scum shall be in the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y filthiness is lewdness: because I have purged thee, and thou wast not purged, thou shalt not be purged from thy filthiness any more, till I have caused my fury to rest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have spoken it: it shall come to pass, and I will do it; I will not go back, neither will I spare, neither will I repent; according to thy ways, and according to thy doings, shall they judge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the word of the LORD came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behold, I take away from thee the desire of thine eyes with a stroke: yet neither shalt thou mourn nor weep, neither shall thy tears run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bear to cry, make no mourning for the dead, bind the tire of thine head upon thee, and put on thy shoes upon thy feet, and cover not thy lips, and eat not the bread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ake unto the people in the morning: and at even my wife died; and I did in the morning as I was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in the ninth year, in the tenth month, in the ten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said unto me, Wilt thou not tell us what these things are to us, that thou doest 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answered them,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unto the house of Israel, Thus saith the Lord GOD; Behold, I will profane my sanctuary, the excellency of your strength, the desire of your eyes, and that which your soul pitieth; and your sons and your daughters whom ye have left shall fall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do as I have done: ye shall not cover your lips, nor eat the bread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r tires shall be upon your heads, and your shoes upon your feet: ye shall not mourn nor weep; but ye shall pine away for your iniquities, and mourn one toward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Ezekiel is unto you a sign: according to all that he hath done shall ye do: and when this cometh, ye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so, thou son of man, shall it not be in the day when I take from them their strength, the joy of their glory, the desire of their eyes, and that whereupon they set their minds, their sons and their daught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he that escapeth in that day shall come unto thee, to cause thee to hear it with thine 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day shall thy mouth be opened to him which is escaped, and thou shalt speak, and be no more dumb: and thou shalt be a sign unto them; and they sha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write thee the name of the day, even of this same day: the king of Babylon set himself against Jerusalem this sam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tter a parable unto the rebellious house, and say unto them, Thus saith the Lord GOD; Set on a pot, set it on, and also pour water in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ther the pieces thereof into it, even every good piece, the thigh, and the shoulder; fill it with the choice b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choice of the flock, and burn also the bones under it, and make it boil well, and let them seethe the bones of it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us saith the Lord GOD; Woe to the bloody city, to the pot whose scum is therein, and whose scum is not gone out of it! bring it out piece by piece; let no lot fall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r blood is in the midst of her; she set it upon the top of a rock; she poured it not upon the ground, to cover it with d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t might cause fury to come up to take vengeance; I have set her blood upon the top of a rock, that it should not be covere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2026-06-23T08:54:34Z</dcterms:created>
  <dcterms:modified xsi:type="dcterms:W3CDTF">2026-06-23T08:54:34Z</dcterms:modified>
  <dc:title>Bible.com.au: Ezekiel 24:1-27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