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are men that carry tales to shed blood: and in thee they eat upon the mountains: in the midst of thee they commit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discovered their fathers’ nakedness: in thee have they humbled her that was set apart for pollu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hath committed abomination with his neighbour’s wife; and another hath lewdly defiled his daughter in law; and another in thee hath humbled his sister, his father’s daugh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taken gifts to shed blood; thou hast taken usury and increase, and thou hast greedily gained of thy neighbours by extortion, and hast forgotten me, saith the Lord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have smitten mine hand at thy dishonest gain which thou hast made, and at thy blood which hath been in the midst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ine heart endure, or can thine hands be strong, in the days that I shall deal with thee? I the LORD have spoken it, and will d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thee among the heathen, and disperse thee in the countries, and will consume thy filthiness out of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thine inheritance in thyself in the sight of the heathen, and thou shalt know that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the house of Israel is to me become dross: all they are brass, and tin, and iron, and lead, in the midst of the furnace; they are even the dross of sil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Because ye are all become dross, behold, therefore I will gather you into the midst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gather silver, and brass, and iron, and lead, and tin, into the midst of the furnace, to blow the fire upon it, to melt it; so will I gather you in mine anger and in my fury, and I will leave you there, and mel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will gather you, and blow upon you in the fire of my wrath, and ye shall be melted in the mids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 is melted in the midst of the furnace, so shall ye be melted in the midst thereof; and ye shall know that I the LORD have poured out my fury upon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ay unto her, Thou art the land that is not cleansed, nor rained upon in the day of indigna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nspiracy of her prophets in the midst thereof, like a roaring lion ravening the prey; they have devoured souls; they have taken the treasure and precious things; they have made her many widows in the midst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have violated my law, and have profaned mine holy things: they have put no difference between the holy and profane, neither have they shewed difference between the unclean and the clean, and have hid their eyes from my sabbaths, and I am profaned among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in the midst thereof are like wolves ravening the prey, to shed blood, and to destroy souls, to get dishonest ga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prophets have daubed them with untempered morter, seeing vanity, and divining lies unto them, saying, Thus saith the Lord GOD, when the LORD hath not spok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thou son of man, wilt thou judge, wilt thou judge the bloody city? yea, thou shalt shew her all her abomin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he land have used oppression, and exercised robbery, and have vexed the poor and needy: yea, they have oppressed the stranger wrongfu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ought for a man among them, that should make up the hedge, and stand in the gap before me for the land, that I should not destroy it: but I found n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poured out mine indignation upon them; I have consumed them with the fire of my wrath: their own way have I recompensed upon their heads, saith the Lord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y thou, Thus saith the Lord GOD, The city sheddeth blood in the midst of it, that her time may come, and maketh idols against herself to defile her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come guilty in thy blood that thou hast shed; and hast defiled thyself in thine idols which thou hast made; and thou hast caused thy days to draw near, and art come even unto thy years: therefore have I made thee a reproach unto the heathen, and a mocking to all countr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be near, and those that be far from thee, shall mock thee, which art infamous and much vex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princes of Israel, every one were in thee to their power to shed bl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set light by father and mother: in the midst of thee have they dealt by oppression with the stranger: in thee have they vexed the fatherless and the wi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despised mine holy things, and hast profaned my sabb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2026-06-24T13:59:27Z</dcterms:created>
  <dcterms:modified xsi:type="dcterms:W3CDTF">2026-06-24T13:59:27Z</dcterms:modified>
  <dc:title>Bible.com.au: Ezekiel 22:1-31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