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63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wrought for my name’s sake, that it should not be polluted before the heathen, among whom they were, in whose sight I made myself known unto them, in bringing them forth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I caused them to go forth out of the land of Egypt, and brought them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gave them my statutes, and shewed them my judgments, which if a man do, he shall even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also I gave them my sabbaths, to be a sign between me and them, that they might know that I am the LORD that sanctif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house of Israel rebelled against me in the wilderness: they walked not in my statutes, and they despised my judgments, which if a man do, he shall even live in them; and my sabbaths they greatly polluted: then I said, I would pour out my fury upon them in the wilderness, to consu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rought for my name’s sake, that it should not be polluted before the heathen, in whose sight I brought them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also I lifted up my hand unto them in the wilderness, that I would not bring them into the land which I had given them, flowing with milk and honey, which is the glory of all 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despised my judgments, and walked not in my statutes, but polluted my sabbaths: for their heart went after their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mine eye spared them from destroying them, neither did I make an end of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id unto their children in the wilderness, Walk ye not in the statutes of your fathers, neither observe their judgments, nor defile yourselves with their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eventh year, in the fifth month, the tenth day of the month, that certain of the elders of Israel came to enquire of the LORD,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walk in my statutes, and keep my judgments, and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llow my sabbaths; and they shall be a sign between me and you, that ye may know that I am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the children rebelled against me: they walked not in my statutes, neither kept my judgments to do them, which if a man do, he shall even live in them; they polluted my sabbaths: then I said, I would pour out my fury upon them, to accomplish my anger against them in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I withdrew mine hand, and wrought for my name’s sake, that it should not be polluted in the sight of the heathen, in whose sight I brought them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ifted up mine hand unto them also in the wilderness, that I would scatter them among the heathen, and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executed my judgments, but had despised my statutes, and had polluted my sabbaths, and their eyes were after their fathers’ ido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I gave them also statutes that were not good, and judgments whereby they should not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olluted them in their own gifts, in that they caused to pass through the fire all that openeth the womb, that I might make them desolate, to the end that they might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unto the house of Israel, and say unto them, Thus saith the Lord GOD; Yet in this your fathers have blasphemed me, in that they have committed a trespas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n I had brought them into the land, for the which I lifted up mine hand to give it to them, then they saw every high hill, and all the thick trees, and they offered there their sacrifices, and there they presented the provocation of their offering: there also they made their sweet savour, and poured out there their drink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came the word of the LORD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them, What is the high place whereunto ye go? And the name thereof is called Bama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say unto the house of Israel, Thus saith the Lord GOD; Are ye polluted after the manner of your fathers? and commit ye whoredom after their abomi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en ye offer your gifts, when ye make your sons to pass through the fire, ye pollute yourselves with all your idols, even unto this day: and shall I be enquired of by you, O house of Israel? As I live, saith the Lord GOD, I will not be enquired of b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cometh into your mind shall not be at all, that ye say, We will be as the heathen, as the families of the countries, to serve wood and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saith the Lord GOD, surely with a mighty hand, and with a stretched out arm, and with fury poured out, will I rule ove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you out from the people, and will gather you out of the countries wherein ye are scattered, with a mighty hand, and with a stretched out arm, and with fury poured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bring you into the wilderness of the people, and there will I plead with you face to f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as I pleaded with your fathers in the wilderness of the land of Egypt, so will I plead with you, saith the Lord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cause you to pass under the rod, and I will bring you into the bond of the coven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purge out from among you the rebels, and them that transgress against me: I will bring them forth out of the country where they sojourn, and they shall not enter into the land of Israel: and ye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unto the elders of Israel, and say unto them, Thus saith the Lord GOD; Are ye come to enquire of me? As I live, saith the Lord GOD, I will not be enquired of by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you, O house of Israel, thus saith the Lord GOD; Go ye, serve ye every one his idols, and hereafter also, if ye will not hearken unto me: but pollute ye my holy name no more with your gifts, and with your ido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n mine holy mountain, in the mountain of the height of Israel, saith the Lord GOD, there shall all the house of Israel, all of them in the land, serve me: there will I accept them, and there will I require your offerings, and the firstfruits of your oblations, with all your holy thing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with your sweet savour, when I bring you out from the people, and gather you out of the countries wherein ye have been scattered; and I will be sanctified in you before the heath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e shall know that I am the LORD, when I shall bring you into the land of Israel, into the country for the which I lifted up mine hand to give it to you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hall ye remember your ways, and all your doings, wherein ye have been defiled; and ye shall lothe yourselves in your own sight for all your evils that ye have commit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ye shall know that I am the LORD, when I have wrought with you for my name’s sake, not according to your wicked ways, nor according to your corrupt doings, O ye house of Israel, saith the Lor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thy face toward the south, and drop thy word toward the south, and prophesy against the forest of the south fie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of the south, Hear the word of the LORD; Thus saith the Lord GOD; Behold, I will kindle a fire in thee, and it shall devour every green tree in thee, and every dry tree: the flaming flame shall not be quenched, and all faces from the south to the north shall be burned therei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l flesh shall see that I the LORD have kindled it: it shall not be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judge them, son of man, wilt thou judge them? cause them to know the abominations of their fa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I, Ah Lord GOD! they say of me, Doth he not speak parabl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unto them, Thus saith the Lord GOD; In the day when I chose Israel, and lifted up mine hand unto the seed of the house of Jacob, and made myself known unto them in the land of Egypt, when I lifted up mine hand unto them, saying,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 that I lifted up mine hand unto them, to bring them forth of the land of Egypt into a land that I had espied for them, flowing with milk and honey, which is the glory of all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unto them, Cast ye away every man the abominations of his eyes, and defile not yourselves with the idols of Egyp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belled against me, and would not hearken unto me: they did not every man cast away the abominations of their eyes, neither did they forsake the idols of Egypt: then I said, I will pour out my fury upon them, to accomplish my anger against them in the midst of the land of Egypt.]]></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2026-06-15T18:06:46Z</dcterms:created>
  <dcterms:modified xsi:type="dcterms:W3CDTF">2026-06-15T18:06:46Z</dcterms:modified>
  <dc:title>Bible.com.au: Ezekiel 20:1-49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