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presProps" Target="presProps.xml"/>
  <Relationship Id="rId16" Type="http://schemas.openxmlformats.org/officeDocument/2006/relationships/viewProps" Target="viewProps.xml"/>
  <Relationship Id="rId17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49976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zekiel 2:1-1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en I looked, behold, an hand was sent unto me; and, lo, a roll of a book was therein;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spread it before me; and it was written within and without: and there was written therein lamentations, and mourning, and woe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said unto me, Son of man, stand upon thy feet, and I will speak unto thee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spirit entered into me when he spake unto me, and set me upon my feet, that I heard him that spake unto me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said unto me, Son of man, I send thee to the children of Israel, to a rebellious nation that hath rebelled against me: they and their fathers have transgressed against me, even unto this very day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y are impudent children and stiffhearted. I do send thee unto them; and thou shalt say unto them, Thus saith the Lord GOD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y, whether they will hear, or whether they will forbear, (for they are a rebellious house,) yet shall know that there hath been a prophet among them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ou, son of man, be not afraid of them, neither be afraid of their words, though briers and thorns be with thee, and thou dost dwell among scorpions: be not afraid of their words, nor be dismayed at their looks, though they be a rebellious hous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ou shalt speak my words unto them, whether they will hear, or whether they will forbear: for they are most rebelliou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ou, son of man, hear what I say unto thee; Be not thou rebellious like that rebellious house: open thy mouth, and eat that I give the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1">
  <a:themeElements>
    <a:clrScheme name="Theme8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12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2026-06-26T14:18:07Z</dcterms:created>
  <dcterms:modified xsi:type="dcterms:W3CDTF">2026-06-26T14:18:07Z</dcterms:modified>
  <dc:title>Bible.com.au: Ezekiel 2:1-10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