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67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9: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put him in ward in chains, and brought him to the king of Babylon: they brought him into holds, that his voice should no more be heard upon the mountains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y mother is like a vine in thy blood, planted by the waters: she was fruitful and full of branches by reason of many wat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e had strong rods for the sceptres of them that bare rule, and her stature was exalted among the thick branches, and she appeared in her height with the multitude of her branch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she was plucked up in fury, she was cast down to the ground, and the east wind dried up her fruit: her strong rods were broken and withered; the fire consum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w she is planted in the wilderness, in a dry and thirsty gr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fire is gone out of a rod of her branches, which hath devoured her fruit, so that she hath no strong rod to be a sceptre to rule. This is a lamentation, and shall be for a lament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ake thou up a lamentation for the princes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y, What is thy mother? A lioness: she lay down among lions, she nourished her whelps among young l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brought up one of her whelps: it became a young lion, and it learned to catch the prey; it devoured m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nations also heard of him; he was taken in their pit, and they brought him with chains unto the land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when she saw that she had waited, and her hope was lost, then she took another of her whelps, and made him a young l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went up and down among the lions, he became a young lion, and learned to catch the prey, and devoured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knew their desolate palaces, and he laid waste their cities; and the land was desolate, and the fulness thereof, by the noise of his roa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nations set against him on every side from the provinces, and spread their net over him: he was taken in their pit.]]></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2026-06-15T05:13:47Z</dcterms:created>
  <dcterms:modified xsi:type="dcterms:W3CDTF">2026-06-15T05:13:47Z</dcterms:modified>
  <dc:title>Bible.com.au: Ezekiel 19:1-14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